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5"/>
  </p:sldMasterIdLst>
  <p:notesMasterIdLst>
    <p:notesMasterId r:id="rId15"/>
  </p:notesMasterIdLst>
  <p:sldIdLst>
    <p:sldId id="323" r:id="rId6"/>
    <p:sldId id="328" r:id="rId7"/>
    <p:sldId id="316" r:id="rId8"/>
    <p:sldId id="329" r:id="rId9"/>
    <p:sldId id="319" r:id="rId10"/>
    <p:sldId id="310" r:id="rId11"/>
    <p:sldId id="325" r:id="rId12"/>
    <p:sldId id="318" r:id="rId13"/>
    <p:sldId id="320" r:id="rId14"/>
  </p:sldIdLst>
  <p:sldSz cx="12192000" cy="6858000"/>
  <p:notesSz cx="6858000" cy="2933700"/>
  <p:embeddedFontLst>
    <p:embeddedFont>
      <p:font typeface="Arial Narrow" panose="020B0606020202030204" pitchFamily="34" charset="0"/>
      <p:regular r:id="rId16"/>
      <p:bold r:id="rId17"/>
      <p:italic r:id="rId18"/>
      <p:boldItalic r:id="rId19"/>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5C5"/>
    <a:srgbClr val="FFFF00"/>
    <a:srgbClr val="000000"/>
    <a:srgbClr val="939598"/>
    <a:srgbClr val="7A7D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D7D40C-FB47-4CB0-A46E-3C731FE415A3}" v="26" dt="2020-02-21T13:45:25.796"/>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613" autoAdjust="0"/>
  </p:normalViewPr>
  <p:slideViewPr>
    <p:cSldViewPr snapToGrid="0">
      <p:cViewPr varScale="1">
        <p:scale>
          <a:sx n="61" d="100"/>
          <a:sy n="61" d="100"/>
        </p:scale>
        <p:origin x="1872" y="6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nka Asplin" userId="8376bd81-e45d-468b-b716-3754f29395b0" providerId="ADAL" clId="{C3D7D40C-FB47-4CB0-A46E-3C731FE415A3}"/>
    <pc:docChg chg="custSel modSld">
      <pc:chgData name="Katinka Asplin" userId="8376bd81-e45d-468b-b716-3754f29395b0" providerId="ADAL" clId="{C3D7D40C-FB47-4CB0-A46E-3C731FE415A3}" dt="2020-02-20T13:42:29.191" v="456" actId="20577"/>
      <pc:docMkLst>
        <pc:docMk/>
      </pc:docMkLst>
      <pc:sldChg chg="modSp">
        <pc:chgData name="Katinka Asplin" userId="8376bd81-e45d-468b-b716-3754f29395b0" providerId="ADAL" clId="{C3D7D40C-FB47-4CB0-A46E-3C731FE415A3}" dt="2020-02-20T13:41:21.412" v="347" actId="14100"/>
        <pc:sldMkLst>
          <pc:docMk/>
          <pc:sldMk cId="3942582896" sldId="319"/>
        </pc:sldMkLst>
        <pc:picChg chg="mod">
          <ac:chgData name="Katinka Asplin" userId="8376bd81-e45d-468b-b716-3754f29395b0" providerId="ADAL" clId="{C3D7D40C-FB47-4CB0-A46E-3C731FE415A3}" dt="2020-02-20T13:41:21.412" v="347" actId="14100"/>
          <ac:picMkLst>
            <pc:docMk/>
            <pc:sldMk cId="3942582896" sldId="319"/>
            <ac:picMk id="6" creationId="{888C807C-D746-49E6-A3CB-BB6767218560}"/>
          </ac:picMkLst>
        </pc:picChg>
      </pc:sldChg>
      <pc:sldChg chg="modNotesTx">
        <pc:chgData name="Katinka Asplin" userId="8376bd81-e45d-468b-b716-3754f29395b0" providerId="ADAL" clId="{C3D7D40C-FB47-4CB0-A46E-3C731FE415A3}" dt="2020-02-20T13:42:29.191" v="456" actId="20577"/>
        <pc:sldMkLst>
          <pc:docMk/>
          <pc:sldMk cId="3832902533" sldId="323"/>
        </pc:sldMkLst>
      </pc:sldChg>
    </pc:docChg>
  </pc:docChgLst>
  <pc:docChgLst>
    <pc:chgData name="Katinka" userId="8376bd81-e45d-468b-b716-3754f29395b0" providerId="ADAL" clId="{C3D7D40C-FB47-4CB0-A46E-3C731FE415A3}"/>
    <pc:docChg chg="custSel modSld">
      <pc:chgData name="Katinka" userId="8376bd81-e45d-468b-b716-3754f29395b0" providerId="ADAL" clId="{C3D7D40C-FB47-4CB0-A46E-3C731FE415A3}" dt="2020-02-21T12:49:12.279" v="327" actId="20577"/>
      <pc:docMkLst>
        <pc:docMk/>
      </pc:docMkLst>
      <pc:sldChg chg="modNotesTx">
        <pc:chgData name="Katinka" userId="8376bd81-e45d-468b-b716-3754f29395b0" providerId="ADAL" clId="{C3D7D40C-FB47-4CB0-A46E-3C731FE415A3}" dt="2020-02-21T12:41:55.430" v="311" actId="20577"/>
        <pc:sldMkLst>
          <pc:docMk/>
          <pc:sldMk cId="2601624887" sldId="310"/>
        </pc:sldMkLst>
      </pc:sldChg>
      <pc:sldChg chg="modNotesTx">
        <pc:chgData name="Katinka" userId="8376bd81-e45d-468b-b716-3754f29395b0" providerId="ADAL" clId="{C3D7D40C-FB47-4CB0-A46E-3C731FE415A3}" dt="2020-02-21T12:49:12.279" v="327" actId="20577"/>
        <pc:sldMkLst>
          <pc:docMk/>
          <pc:sldMk cId="967033518" sldId="318"/>
        </pc:sldMkLst>
      </pc:sldChg>
    </pc:docChg>
  </pc:docChgLst>
  <pc:docChgLst>
    <pc:chgData name="Katinka Asplin" userId="8376bd81-e45d-468b-b716-3754f29395b0" providerId="ADAL" clId="{12547855-2A5A-4899-9234-F04A9EED31DD}"/>
    <pc:docChg chg="undo custSel addSld delSld modSld sldOrd">
      <pc:chgData name="Katinka Asplin" userId="8376bd81-e45d-468b-b716-3754f29395b0" providerId="ADAL" clId="{12547855-2A5A-4899-9234-F04A9EED31DD}" dt="2020-02-20T12:05:16.931" v="3775" actId="313"/>
      <pc:docMkLst>
        <pc:docMk/>
      </pc:docMkLst>
      <pc:sldChg chg="del">
        <pc:chgData name="Katinka Asplin" userId="8376bd81-e45d-468b-b716-3754f29395b0" providerId="ADAL" clId="{12547855-2A5A-4899-9234-F04A9EED31DD}" dt="2020-02-20T10:55:13.614" v="2195" actId="2696"/>
        <pc:sldMkLst>
          <pc:docMk/>
          <pc:sldMk cId="4287763142" sldId="257"/>
        </pc:sldMkLst>
      </pc:sldChg>
      <pc:sldChg chg="del">
        <pc:chgData name="Katinka Asplin" userId="8376bd81-e45d-468b-b716-3754f29395b0" providerId="ADAL" clId="{12547855-2A5A-4899-9234-F04A9EED31DD}" dt="2020-02-20T10:32:03.639" v="572" actId="2696"/>
        <pc:sldMkLst>
          <pc:docMk/>
          <pc:sldMk cId="197977565" sldId="307"/>
        </pc:sldMkLst>
      </pc:sldChg>
      <pc:sldChg chg="addSp delSp modSp delAnim modNotesTx">
        <pc:chgData name="Katinka Asplin" userId="8376bd81-e45d-468b-b716-3754f29395b0" providerId="ADAL" clId="{12547855-2A5A-4899-9234-F04A9EED31DD}" dt="2020-02-20T12:05:16.931" v="3775" actId="313"/>
        <pc:sldMkLst>
          <pc:docMk/>
          <pc:sldMk cId="2601624887" sldId="310"/>
        </pc:sldMkLst>
        <pc:spChg chg="del">
          <ac:chgData name="Katinka Asplin" userId="8376bd81-e45d-468b-b716-3754f29395b0" providerId="ADAL" clId="{12547855-2A5A-4899-9234-F04A9EED31DD}" dt="2020-02-20T10:42:12.776" v="1639" actId="478"/>
          <ac:spMkLst>
            <pc:docMk/>
            <pc:sldMk cId="2601624887" sldId="310"/>
            <ac:spMk id="3" creationId="{A7FBDBFB-C4EC-44CC-ACAB-AB2867839D88}"/>
          </ac:spMkLst>
        </pc:spChg>
        <pc:spChg chg="del">
          <ac:chgData name="Katinka Asplin" userId="8376bd81-e45d-468b-b716-3754f29395b0" providerId="ADAL" clId="{12547855-2A5A-4899-9234-F04A9EED31DD}" dt="2020-02-20T10:42:09.542" v="1638" actId="478"/>
          <ac:spMkLst>
            <pc:docMk/>
            <pc:sldMk cId="2601624887" sldId="310"/>
            <ac:spMk id="4" creationId="{AAFE8EA7-CA5A-4C03-AED8-25135D87A3A6}"/>
          </ac:spMkLst>
        </pc:spChg>
        <pc:spChg chg="del">
          <ac:chgData name="Katinka Asplin" userId="8376bd81-e45d-468b-b716-3754f29395b0" providerId="ADAL" clId="{12547855-2A5A-4899-9234-F04A9EED31DD}" dt="2020-02-20T10:42:01.872" v="1636"/>
          <ac:spMkLst>
            <pc:docMk/>
            <pc:sldMk cId="2601624887" sldId="310"/>
            <ac:spMk id="5" creationId="{AA085F39-BF83-4EC5-993B-AF17E3F20359}"/>
          </ac:spMkLst>
        </pc:spChg>
        <pc:spChg chg="add del mod">
          <ac:chgData name="Katinka Asplin" userId="8376bd81-e45d-468b-b716-3754f29395b0" providerId="ADAL" clId="{12547855-2A5A-4899-9234-F04A9EED31DD}" dt="2020-02-20T10:42:28.696" v="1640" actId="931"/>
          <ac:spMkLst>
            <pc:docMk/>
            <pc:sldMk cId="2601624887" sldId="310"/>
            <ac:spMk id="6" creationId="{7F84DE02-E48C-4306-A05A-B17D49E9C14B}"/>
          </ac:spMkLst>
        </pc:spChg>
        <pc:spChg chg="add mod">
          <ac:chgData name="Katinka Asplin" userId="8376bd81-e45d-468b-b716-3754f29395b0" providerId="ADAL" clId="{12547855-2A5A-4899-9234-F04A9EED31DD}" dt="2020-02-20T10:44:15.789" v="1898" actId="20577"/>
          <ac:spMkLst>
            <pc:docMk/>
            <pc:sldMk cId="2601624887" sldId="310"/>
            <ac:spMk id="10" creationId="{7C7DB1C1-7F8C-4EC2-AF12-9FA8B03FEB80}"/>
          </ac:spMkLst>
        </pc:spChg>
        <pc:spChg chg="add mod">
          <ac:chgData name="Katinka Asplin" userId="8376bd81-e45d-468b-b716-3754f29395b0" providerId="ADAL" clId="{12547855-2A5A-4899-9234-F04A9EED31DD}" dt="2020-02-20T10:44:11.146" v="1896" actId="20577"/>
          <ac:spMkLst>
            <pc:docMk/>
            <pc:sldMk cId="2601624887" sldId="310"/>
            <ac:spMk id="11" creationId="{CAD64D49-0E7B-446F-9503-BEBE87801224}"/>
          </ac:spMkLst>
        </pc:spChg>
        <pc:picChg chg="del">
          <ac:chgData name="Katinka Asplin" userId="8376bd81-e45d-468b-b716-3754f29395b0" providerId="ADAL" clId="{12547855-2A5A-4899-9234-F04A9EED31DD}" dt="2020-02-20T10:42:05.168" v="1637" actId="478"/>
          <ac:picMkLst>
            <pc:docMk/>
            <pc:sldMk cId="2601624887" sldId="310"/>
            <ac:picMk id="7" creationId="{A0853192-17B4-4FE5-85E4-7C30630A6E2E}"/>
          </ac:picMkLst>
        </pc:picChg>
        <pc:picChg chg="add mod">
          <ac:chgData name="Katinka Asplin" userId="8376bd81-e45d-468b-b716-3754f29395b0" providerId="ADAL" clId="{12547855-2A5A-4899-9234-F04A9EED31DD}" dt="2020-02-20T10:43:12.187" v="1750" actId="1038"/>
          <ac:picMkLst>
            <pc:docMk/>
            <pc:sldMk cId="2601624887" sldId="310"/>
            <ac:picMk id="9" creationId="{178424DC-556A-4091-9F93-E3C1F041E4A0}"/>
          </ac:picMkLst>
        </pc:picChg>
      </pc:sldChg>
      <pc:sldChg chg="del">
        <pc:chgData name="Katinka Asplin" userId="8376bd81-e45d-468b-b716-3754f29395b0" providerId="ADAL" clId="{12547855-2A5A-4899-9234-F04A9EED31DD}" dt="2020-02-20T10:55:43.826" v="2198" actId="2696"/>
        <pc:sldMkLst>
          <pc:docMk/>
          <pc:sldMk cId="171278691" sldId="312"/>
        </pc:sldMkLst>
      </pc:sldChg>
      <pc:sldChg chg="modNotesTx">
        <pc:chgData name="Katinka Asplin" userId="8376bd81-e45d-468b-b716-3754f29395b0" providerId="ADAL" clId="{12547855-2A5A-4899-9234-F04A9EED31DD}" dt="2020-02-20T10:33:51.577" v="796" actId="20577"/>
        <pc:sldMkLst>
          <pc:docMk/>
          <pc:sldMk cId="2023842412" sldId="316"/>
        </pc:sldMkLst>
      </pc:sldChg>
      <pc:sldChg chg="addSp delSp modSp modNotesTx">
        <pc:chgData name="Katinka Asplin" userId="8376bd81-e45d-468b-b716-3754f29395b0" providerId="ADAL" clId="{12547855-2A5A-4899-9234-F04A9EED31DD}" dt="2020-02-20T11:04:45.464" v="3568" actId="313"/>
        <pc:sldMkLst>
          <pc:docMk/>
          <pc:sldMk cId="967033518" sldId="318"/>
        </pc:sldMkLst>
        <pc:spChg chg="mod">
          <ac:chgData name="Katinka Asplin" userId="8376bd81-e45d-468b-b716-3754f29395b0" providerId="ADAL" clId="{12547855-2A5A-4899-9234-F04A9EED31DD}" dt="2020-02-20T11:03:50.730" v="3387" actId="14100"/>
          <ac:spMkLst>
            <pc:docMk/>
            <pc:sldMk cId="967033518" sldId="318"/>
            <ac:spMk id="3" creationId="{B89F96EE-245B-4F6F-A81F-36006A770494}"/>
          </ac:spMkLst>
        </pc:spChg>
        <pc:spChg chg="del">
          <ac:chgData name="Katinka Asplin" userId="8376bd81-e45d-468b-b716-3754f29395b0" providerId="ADAL" clId="{12547855-2A5A-4899-9234-F04A9EED31DD}" dt="2020-02-20T11:00:20.220" v="2695" actId="478"/>
          <ac:spMkLst>
            <pc:docMk/>
            <pc:sldMk cId="967033518" sldId="318"/>
            <ac:spMk id="4" creationId="{81339CDE-098F-4262-857C-55915C8D954E}"/>
          </ac:spMkLst>
        </pc:spChg>
        <pc:spChg chg="add del mod">
          <ac:chgData name="Katinka Asplin" userId="8376bd81-e45d-468b-b716-3754f29395b0" providerId="ADAL" clId="{12547855-2A5A-4899-9234-F04A9EED31DD}" dt="2020-02-20T11:00:22.345" v="2696" actId="478"/>
          <ac:spMkLst>
            <pc:docMk/>
            <pc:sldMk cId="967033518" sldId="318"/>
            <ac:spMk id="9" creationId="{47B807F9-EAD5-43FC-BD11-2EE1734FE411}"/>
          </ac:spMkLst>
        </pc:spChg>
      </pc:sldChg>
      <pc:sldChg chg="modNotesTx">
        <pc:chgData name="Katinka Asplin" userId="8376bd81-e45d-468b-b716-3754f29395b0" providerId="ADAL" clId="{12547855-2A5A-4899-9234-F04A9EED31DD}" dt="2020-02-20T10:35:27.404" v="807" actId="20577"/>
        <pc:sldMkLst>
          <pc:docMk/>
          <pc:sldMk cId="3942582896" sldId="319"/>
        </pc:sldMkLst>
      </pc:sldChg>
      <pc:sldChg chg="modNotesTx">
        <pc:chgData name="Katinka Asplin" userId="8376bd81-e45d-468b-b716-3754f29395b0" providerId="ADAL" clId="{12547855-2A5A-4899-9234-F04A9EED31DD}" dt="2020-02-20T11:05:03.976" v="3570" actId="114"/>
        <pc:sldMkLst>
          <pc:docMk/>
          <pc:sldMk cId="2126933844" sldId="320"/>
        </pc:sldMkLst>
      </pc:sldChg>
      <pc:sldChg chg="del">
        <pc:chgData name="Katinka Asplin" userId="8376bd81-e45d-468b-b716-3754f29395b0" providerId="ADAL" clId="{12547855-2A5A-4899-9234-F04A9EED31DD}" dt="2020-02-20T10:55:41.716" v="2197" actId="2696"/>
        <pc:sldMkLst>
          <pc:docMk/>
          <pc:sldMk cId="3429165738" sldId="321"/>
        </pc:sldMkLst>
      </pc:sldChg>
      <pc:sldChg chg="addSp delSp modSp del">
        <pc:chgData name="Katinka Asplin" userId="8376bd81-e45d-468b-b716-3754f29395b0" providerId="ADAL" clId="{12547855-2A5A-4899-9234-F04A9EED31DD}" dt="2020-02-20T10:56:05.858" v="2211" actId="2696"/>
        <pc:sldMkLst>
          <pc:docMk/>
          <pc:sldMk cId="761677366" sldId="322"/>
        </pc:sldMkLst>
        <pc:spChg chg="mod">
          <ac:chgData name="Katinka Asplin" userId="8376bd81-e45d-468b-b716-3754f29395b0" providerId="ADAL" clId="{12547855-2A5A-4899-9234-F04A9EED31DD}" dt="2020-02-20T10:55:51.864" v="2208" actId="20577"/>
          <ac:spMkLst>
            <pc:docMk/>
            <pc:sldMk cId="761677366" sldId="322"/>
            <ac:spMk id="3" creationId="{A6775068-358C-4CB8-94AE-2CF959C2088D}"/>
          </ac:spMkLst>
        </pc:spChg>
        <pc:spChg chg="del">
          <ac:chgData name="Katinka Asplin" userId="8376bd81-e45d-468b-b716-3754f29395b0" providerId="ADAL" clId="{12547855-2A5A-4899-9234-F04A9EED31DD}" dt="2020-02-20T10:55:54.896" v="2209" actId="478"/>
          <ac:spMkLst>
            <pc:docMk/>
            <pc:sldMk cId="761677366" sldId="322"/>
            <ac:spMk id="4" creationId="{7C0466B8-2257-4AB9-9881-FBF84E641A09}"/>
          </ac:spMkLst>
        </pc:spChg>
        <pc:spChg chg="add del mod">
          <ac:chgData name="Katinka Asplin" userId="8376bd81-e45d-468b-b716-3754f29395b0" providerId="ADAL" clId="{12547855-2A5A-4899-9234-F04A9EED31DD}" dt="2020-02-20T10:55:57.211" v="2210" actId="478"/>
          <ac:spMkLst>
            <pc:docMk/>
            <pc:sldMk cId="761677366" sldId="322"/>
            <ac:spMk id="5" creationId="{9081FF10-602C-4B4B-B87C-C25D817F758D}"/>
          </ac:spMkLst>
        </pc:spChg>
      </pc:sldChg>
      <pc:sldChg chg="modSp modNotesTx">
        <pc:chgData name="Katinka Asplin" userId="8376bd81-e45d-468b-b716-3754f29395b0" providerId="ADAL" clId="{12547855-2A5A-4899-9234-F04A9EED31DD}" dt="2020-02-20T10:57:44.196" v="2420" actId="20577"/>
        <pc:sldMkLst>
          <pc:docMk/>
          <pc:sldMk cId="3832902533" sldId="323"/>
        </pc:sldMkLst>
        <pc:spChg chg="mod">
          <ac:chgData name="Katinka Asplin" userId="8376bd81-e45d-468b-b716-3754f29395b0" providerId="ADAL" clId="{12547855-2A5A-4899-9234-F04A9EED31DD}" dt="2020-02-20T10:57:44.196" v="2420" actId="20577"/>
          <ac:spMkLst>
            <pc:docMk/>
            <pc:sldMk cId="3832902533" sldId="323"/>
            <ac:spMk id="4" creationId="{5174284B-A878-4E36-9367-26288FD70CB4}"/>
          </ac:spMkLst>
        </pc:spChg>
      </pc:sldChg>
      <pc:sldChg chg="modSp ord modNotesTx">
        <pc:chgData name="Katinka Asplin" userId="8376bd81-e45d-468b-b716-3754f29395b0" providerId="ADAL" clId="{12547855-2A5A-4899-9234-F04A9EED31DD}" dt="2020-02-20T11:05:26.627" v="3618" actId="20577"/>
        <pc:sldMkLst>
          <pc:docMk/>
          <pc:sldMk cId="318014899" sldId="325"/>
        </pc:sldMkLst>
        <pc:spChg chg="mod">
          <ac:chgData name="Katinka Asplin" userId="8376bd81-e45d-468b-b716-3754f29395b0" providerId="ADAL" clId="{12547855-2A5A-4899-9234-F04A9EED31DD}" dt="2020-02-20T10:58:14.558" v="2496" actId="20577"/>
          <ac:spMkLst>
            <pc:docMk/>
            <pc:sldMk cId="318014899" sldId="325"/>
            <ac:spMk id="7" creationId="{8649CC87-5548-4C32-B605-C6F46A0AFD5D}"/>
          </ac:spMkLst>
        </pc:spChg>
      </pc:sldChg>
      <pc:sldChg chg="del">
        <pc:chgData name="Katinka Asplin" userId="8376bd81-e45d-468b-b716-3754f29395b0" providerId="ADAL" clId="{12547855-2A5A-4899-9234-F04A9EED31DD}" dt="2020-02-20T10:55:39.458" v="2196" actId="2696"/>
        <pc:sldMkLst>
          <pc:docMk/>
          <pc:sldMk cId="2249292700" sldId="326"/>
        </pc:sldMkLst>
      </pc:sldChg>
      <pc:sldChg chg="del">
        <pc:chgData name="Katinka Asplin" userId="8376bd81-e45d-468b-b716-3754f29395b0" providerId="ADAL" clId="{12547855-2A5A-4899-9234-F04A9EED31DD}" dt="2020-02-20T10:55:45.935" v="2199" actId="2696"/>
        <pc:sldMkLst>
          <pc:docMk/>
          <pc:sldMk cId="3035827027" sldId="327"/>
        </pc:sldMkLst>
      </pc:sldChg>
      <pc:sldChg chg="addSp delSp modSp add mod setBg modNotesTx">
        <pc:chgData name="Katinka Asplin" userId="8376bd81-e45d-468b-b716-3754f29395b0" providerId="ADAL" clId="{12547855-2A5A-4899-9234-F04A9EED31DD}" dt="2020-02-20T10:50:18.525" v="2101" actId="26606"/>
        <pc:sldMkLst>
          <pc:docMk/>
          <pc:sldMk cId="4218210913" sldId="328"/>
        </pc:sldMkLst>
        <pc:spChg chg="del">
          <ac:chgData name="Katinka Asplin" userId="8376bd81-e45d-468b-b716-3754f29395b0" providerId="ADAL" clId="{12547855-2A5A-4899-9234-F04A9EED31DD}" dt="2020-02-20T10:49:40.945" v="2025" actId="931"/>
          <ac:spMkLst>
            <pc:docMk/>
            <pc:sldMk cId="4218210913" sldId="328"/>
            <ac:spMk id="2" creationId="{73AB8AA7-AC59-4FD6-A7D3-2647BBFA5736}"/>
          </ac:spMkLst>
        </pc:spChg>
        <pc:picChg chg="add mod">
          <ac:chgData name="Katinka Asplin" userId="8376bd81-e45d-468b-b716-3754f29395b0" providerId="ADAL" clId="{12547855-2A5A-4899-9234-F04A9EED31DD}" dt="2020-02-20T10:50:18.525" v="2101" actId="26606"/>
          <ac:picMkLst>
            <pc:docMk/>
            <pc:sldMk cId="4218210913" sldId="328"/>
            <ac:picMk id="4" creationId="{40F79D10-23C9-4B80-AE7D-446B0E80FAB7}"/>
          </ac:picMkLst>
        </pc:picChg>
      </pc:sldChg>
      <pc:sldChg chg="addSp delSp modSp add mod setBg chgLayout modNotesTx">
        <pc:chgData name="Katinka Asplin" userId="8376bd81-e45d-468b-b716-3754f29395b0" providerId="ADAL" clId="{12547855-2A5A-4899-9234-F04A9EED31DD}" dt="2020-02-20T12:03:54.416" v="3715" actId="20577"/>
        <pc:sldMkLst>
          <pc:docMk/>
          <pc:sldMk cId="2854623236" sldId="329"/>
        </pc:sldMkLst>
        <pc:spChg chg="add del">
          <ac:chgData name="Katinka Asplin" userId="8376bd81-e45d-468b-b716-3754f29395b0" providerId="ADAL" clId="{12547855-2A5A-4899-9234-F04A9EED31DD}" dt="2020-02-20T10:53:50.957" v="2152" actId="931"/>
          <ac:spMkLst>
            <pc:docMk/>
            <pc:sldMk cId="2854623236" sldId="329"/>
            <ac:spMk id="2" creationId="{E5CF47F6-2AE4-4C3D-86D6-E7B5FFC1EA4A}"/>
          </ac:spMkLst>
        </pc:spChg>
        <pc:spChg chg="add del mod">
          <ac:chgData name="Katinka Asplin" userId="8376bd81-e45d-468b-b716-3754f29395b0" providerId="ADAL" clId="{12547855-2A5A-4899-9234-F04A9EED31DD}" dt="2020-02-20T10:54:09.991" v="2159" actId="478"/>
          <ac:spMkLst>
            <pc:docMk/>
            <pc:sldMk cId="2854623236" sldId="329"/>
            <ac:spMk id="8" creationId="{A5110E08-E9AB-4BC7-9B8E-6E4F55AAAB71}"/>
          </ac:spMkLst>
        </pc:spChg>
        <pc:spChg chg="add del mod">
          <ac:chgData name="Katinka Asplin" userId="8376bd81-e45d-468b-b716-3754f29395b0" providerId="ADAL" clId="{12547855-2A5A-4899-9234-F04A9EED31DD}" dt="2020-02-20T10:54:06.616" v="2157" actId="478"/>
          <ac:spMkLst>
            <pc:docMk/>
            <pc:sldMk cId="2854623236" sldId="329"/>
            <ac:spMk id="11" creationId="{1B039519-3E5D-4721-97AC-EEBDF9366399}"/>
          </ac:spMkLst>
        </pc:spChg>
        <pc:spChg chg="add del mod">
          <ac:chgData name="Katinka Asplin" userId="8376bd81-e45d-468b-b716-3754f29395b0" providerId="ADAL" clId="{12547855-2A5A-4899-9234-F04A9EED31DD}" dt="2020-02-20T10:54:14.758" v="2160" actId="478"/>
          <ac:spMkLst>
            <pc:docMk/>
            <pc:sldMk cId="2854623236" sldId="329"/>
            <ac:spMk id="13" creationId="{FB6C9929-708C-4287-8B0C-632679B62407}"/>
          </ac:spMkLst>
        </pc:spChg>
        <pc:picChg chg="add del mod">
          <ac:chgData name="Katinka Asplin" userId="8376bd81-e45d-468b-b716-3754f29395b0" providerId="ADAL" clId="{12547855-2A5A-4899-9234-F04A9EED31DD}" dt="2020-02-20T10:53:39.068" v="2151" actId="931"/>
          <ac:picMkLst>
            <pc:docMk/>
            <pc:sldMk cId="2854623236" sldId="329"/>
            <ac:picMk id="4" creationId="{146A10CC-3FE1-41FD-8389-4E11FD593B1F}"/>
          </ac:picMkLst>
        </pc:picChg>
        <pc:picChg chg="add del mod">
          <ac:chgData name="Katinka Asplin" userId="8376bd81-e45d-468b-b716-3754f29395b0" providerId="ADAL" clId="{12547855-2A5A-4899-9234-F04A9EED31DD}" dt="2020-02-20T10:54:09.991" v="2159" actId="478"/>
          <ac:picMkLst>
            <pc:docMk/>
            <pc:sldMk cId="2854623236" sldId="329"/>
            <ac:picMk id="6" creationId="{35B46F32-1D50-45CB-A7BC-C16B58BC3489}"/>
          </ac:picMkLst>
        </pc:picChg>
      </pc:sldChg>
      <pc:sldMasterChg chg="delSldLayout">
        <pc:chgData name="Katinka Asplin" userId="8376bd81-e45d-468b-b716-3754f29395b0" providerId="ADAL" clId="{12547855-2A5A-4899-9234-F04A9EED31DD}" dt="2020-02-20T10:55:13.614" v="2195" actId="2696"/>
        <pc:sldMasterMkLst>
          <pc:docMk/>
          <pc:sldMasterMk cId="2380607847" sldId="2147483648"/>
        </pc:sldMasterMkLst>
        <pc:sldLayoutChg chg="del">
          <pc:chgData name="Katinka Asplin" userId="8376bd81-e45d-468b-b716-3754f29395b0" providerId="ADAL" clId="{12547855-2A5A-4899-9234-F04A9EED31DD}" dt="2020-02-20T10:55:13.614" v="2195" actId="2696"/>
          <pc:sldLayoutMkLst>
            <pc:docMk/>
            <pc:sldMasterMk cId="2380607847" sldId="2147483648"/>
            <pc:sldLayoutMk cId="1434868134" sldId="214748369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C5230105-1CD8-8943-A57F-E909504CD799}" type="datetimeFigureOut">
              <a:rPr lang="nb-NO" smtClean="0"/>
              <a:pPr/>
              <a:t>21.02.2020</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CABA83D6-8AF6-3D4B-9EFC-43021A75D9C7}" type="slidenum">
              <a:rPr lang="nb-NO" smtClean="0"/>
              <a:pPr/>
              <a:t>‹#›</a:t>
            </a:fld>
            <a:endParaRPr lang="nb-NO"/>
          </a:p>
        </p:txBody>
      </p:sp>
    </p:spTree>
    <p:extLst>
      <p:ext uri="{BB962C8B-B14F-4D97-AF65-F5344CB8AC3E}">
        <p14:creationId xmlns:p14="http://schemas.microsoft.com/office/powerpoint/2010/main" val="342619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ttsteder.regjeringen.no/etikkinformasjonsutvalge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ftenposten.no/norge/politikk/i/g714n0/etikkutvalg-foreslaar-informasjonsplikt-for-naeringslivet"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nb-NO" sz="1200" b="0" i="1" kern="1200" dirty="0">
                <a:solidFill>
                  <a:schemeClr val="tx1"/>
                </a:solidFill>
                <a:effectLst/>
                <a:latin typeface="Arial" panose="020B0604020202020204" pitchFamily="34" charset="0"/>
                <a:ea typeface="+mn-ea"/>
                <a:cs typeface="+mn-cs"/>
              </a:rPr>
              <a:t>Dette foredraget gir en innføring i Amnestys kampanje for en menneskerettighetslov for næringslivet. Sjekk gjerne med regionleder om det er noen nye utviklinger du bør vite om før du holder foredraget, og tilpass gjerne innholdet til publikum. Skal du </a:t>
            </a:r>
            <a:r>
              <a:rPr lang="nb-NO" sz="1200" b="0" i="1" kern="1200" dirty="0" err="1">
                <a:solidFill>
                  <a:schemeClr val="tx1"/>
                </a:solidFill>
                <a:effectLst/>
                <a:latin typeface="Arial" panose="020B0604020202020204" pitchFamily="34" charset="0"/>
                <a:ea typeface="+mn-ea"/>
                <a:cs typeface="+mn-cs"/>
              </a:rPr>
              <a:t>f.eks</a:t>
            </a:r>
            <a:r>
              <a:rPr lang="nb-NO" sz="1200" b="0" i="1" kern="1200" dirty="0">
                <a:solidFill>
                  <a:schemeClr val="tx1"/>
                </a:solidFill>
                <a:effectLst/>
                <a:latin typeface="Arial" panose="020B0604020202020204" pitchFamily="34" charset="0"/>
                <a:ea typeface="+mn-ea"/>
                <a:cs typeface="+mn-cs"/>
              </a:rPr>
              <a:t> holde foredraget for lokalpolitikere eller lokalt næringsliv må du nok tilpasse innholdet litt annerledes enn til </a:t>
            </a:r>
            <a:r>
              <a:rPr lang="nb-NO" sz="1200" b="0" i="1" kern="1200" dirty="0" err="1">
                <a:solidFill>
                  <a:schemeClr val="tx1"/>
                </a:solidFill>
                <a:effectLst/>
                <a:latin typeface="Arial" panose="020B0604020202020204" pitchFamily="34" charset="0"/>
                <a:ea typeface="+mn-ea"/>
                <a:cs typeface="+mn-cs"/>
              </a:rPr>
              <a:t>f.eks</a:t>
            </a:r>
            <a:r>
              <a:rPr lang="nb-NO" sz="1200" b="0" i="1" kern="1200" dirty="0">
                <a:solidFill>
                  <a:schemeClr val="tx1"/>
                </a:solidFill>
                <a:effectLst/>
                <a:latin typeface="Arial" panose="020B0604020202020204" pitchFamily="34" charset="0"/>
                <a:ea typeface="+mn-ea"/>
                <a:cs typeface="+mn-cs"/>
              </a:rPr>
              <a:t> en skoleklasse. Se gjerne over spørsmål og svar knyttet til kampanjen før du holder foredraget [lenke </a:t>
            </a:r>
            <a:r>
              <a:rPr lang="nb-NO" sz="1200" b="0" i="1" kern="1200">
                <a:solidFill>
                  <a:schemeClr val="tx1"/>
                </a:solidFill>
                <a:effectLst/>
                <a:latin typeface="Arial" panose="020B0604020202020204" pitchFamily="34" charset="0"/>
                <a:ea typeface="+mn-ea"/>
                <a:cs typeface="+mn-cs"/>
              </a:rPr>
              <a:t>i aksjonsveiledning]. </a:t>
            </a:r>
            <a:endParaRPr lang="nb-NO" sz="1200" b="0" i="1" kern="1200" dirty="0">
              <a:solidFill>
                <a:schemeClr val="tx1"/>
              </a:solidFill>
              <a:effectLst/>
              <a:latin typeface="Arial" panose="020B0604020202020204" pitchFamily="34" charset="0"/>
              <a:ea typeface="+mn-ea"/>
              <a:cs typeface="+mn-cs"/>
            </a:endParaRPr>
          </a:p>
          <a:p>
            <a:pPr lvl="0"/>
            <a:endParaRPr lang="nb-NO" sz="1200" b="0" i="0" kern="1200" dirty="0">
              <a:solidFill>
                <a:schemeClr val="tx1"/>
              </a:solidFill>
              <a:effectLst/>
              <a:latin typeface="Arial" panose="020B0604020202020204" pitchFamily="34" charset="0"/>
              <a:ea typeface="+mn-ea"/>
              <a:cs typeface="+mn-cs"/>
            </a:endParaRPr>
          </a:p>
          <a:p>
            <a:pPr lvl="0"/>
            <a:r>
              <a:rPr lang="nb-NO" sz="1200" b="0" i="0" kern="1200" dirty="0">
                <a:solidFill>
                  <a:schemeClr val="tx1"/>
                </a:solidFill>
                <a:effectLst/>
                <a:latin typeface="Arial" panose="020B0604020202020204" pitchFamily="34" charset="0"/>
                <a:ea typeface="+mn-ea"/>
                <a:cs typeface="+mn-cs"/>
              </a:rPr>
              <a:t>Hei! Jeg heter xxx og kommer fra xxx. Jeg skal fortelle dere litt mer om Amnestys kampanje for en menneskerettighetslov for næringslivet. </a:t>
            </a:r>
          </a:p>
          <a:p>
            <a:pPr lvl="0"/>
            <a:endParaRPr lang="nb-NO" sz="1200" b="0" i="0" kern="1200" dirty="0">
              <a:solidFill>
                <a:schemeClr val="tx1"/>
              </a:solidFill>
              <a:effectLst/>
              <a:latin typeface="Arial" panose="020B0604020202020204" pitchFamily="34" charset="0"/>
              <a:ea typeface="+mn-ea"/>
              <a:cs typeface="+mn-cs"/>
            </a:endParaRPr>
          </a:p>
          <a:p>
            <a:pPr lvl="0"/>
            <a:r>
              <a:rPr lang="nb-NO" sz="1200" b="0" i="0" kern="1200" dirty="0">
                <a:solidFill>
                  <a:schemeClr val="tx1"/>
                </a:solidFill>
                <a:effectLst/>
                <a:latin typeface="Arial" panose="020B0604020202020204" pitchFamily="34" charset="0"/>
                <a:ea typeface="+mn-ea"/>
                <a:cs typeface="+mn-cs"/>
              </a:rPr>
              <a:t>Bildet er fra en palmeoljeplantasje i Indonesia. Palmeolje har fått mye oppmerksomhet knyttet til avskoging og miljø, men Amnesty har også avdekket alvorlige menneskerettighetsbrudd knyttet til produksjon av palmeolje, inkludert vanskelige arbeidsforhold og barnearbeid. </a:t>
            </a:r>
          </a:p>
          <a:p>
            <a:pPr lvl="0"/>
            <a:endParaRPr lang="nb-NO" sz="1200" b="0" i="0" kern="1200" dirty="0">
              <a:solidFill>
                <a:schemeClr val="tx1"/>
              </a:solidFill>
              <a:effectLst/>
              <a:latin typeface="Arial" panose="020B0604020202020204" pitchFamily="34" charset="0"/>
              <a:ea typeface="+mn-ea"/>
              <a:cs typeface="+mn-cs"/>
            </a:endParaRPr>
          </a:p>
          <a:p>
            <a:pPr lvl="0"/>
            <a:r>
              <a:rPr lang="nb-NO" sz="1200" b="0" i="1" kern="1200" dirty="0">
                <a:solidFill>
                  <a:schemeClr val="tx1"/>
                </a:solidFill>
                <a:effectLst/>
                <a:latin typeface="Arial" panose="020B0604020202020204" pitchFamily="34" charset="0"/>
                <a:ea typeface="+mn-ea"/>
                <a:cs typeface="+mn-cs"/>
              </a:rPr>
              <a:t>Foto: Palm Oil Production – Indonesia / © Amnesty International / </a:t>
            </a:r>
            <a:r>
              <a:rPr lang="nb-NO" sz="1200" b="0" i="1" kern="1200" dirty="0" err="1">
                <a:solidFill>
                  <a:schemeClr val="tx1"/>
                </a:solidFill>
                <a:effectLst/>
                <a:latin typeface="Arial" panose="020B0604020202020204" pitchFamily="34" charset="0"/>
                <a:ea typeface="+mn-ea"/>
                <a:cs typeface="+mn-cs"/>
              </a:rPr>
              <a:t>WatchDoc</a:t>
            </a:r>
            <a:endParaRPr lang="nb-NO" sz="1200" b="0" i="1" kern="1200" dirty="0">
              <a:solidFill>
                <a:schemeClr val="tx1"/>
              </a:solidFill>
              <a:effectLst/>
              <a:latin typeface="Arial" panose="020B0604020202020204" pitchFamily="34" charset="0"/>
              <a:ea typeface="+mn-ea"/>
              <a:cs typeface="+mn-cs"/>
            </a:endParaRPr>
          </a:p>
          <a:p>
            <a:endParaRPr lang="nb-NO" dirty="0"/>
          </a:p>
          <a:p>
            <a:endParaRPr lang="nb-NO" dirty="0"/>
          </a:p>
        </p:txBody>
      </p:sp>
      <p:sp>
        <p:nvSpPr>
          <p:cNvPr id="4" name="Slide Number Placeholder 3"/>
          <p:cNvSpPr>
            <a:spLocks noGrp="1"/>
          </p:cNvSpPr>
          <p:nvPr>
            <p:ph type="sldNum" sz="quarter" idx="5"/>
          </p:nvPr>
        </p:nvSpPr>
        <p:spPr/>
        <p:txBody>
          <a:bodyPr/>
          <a:lstStyle/>
          <a:p>
            <a:fld id="{CABA83D6-8AF6-3D4B-9EFC-43021A75D9C7}" type="slidenum">
              <a:rPr lang="nb-NO" smtClean="0"/>
              <a:pPr/>
              <a:t>1</a:t>
            </a:fld>
            <a:endParaRPr lang="nb-NO"/>
          </a:p>
        </p:txBody>
      </p:sp>
    </p:spTree>
    <p:extLst>
      <p:ext uri="{BB962C8B-B14F-4D97-AF65-F5344CB8AC3E}">
        <p14:creationId xmlns:p14="http://schemas.microsoft.com/office/powerpoint/2010/main" val="327322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Noen som husker dette? 24. april, 2013 i Bangladesh, hvor en åtte-etasjers kommersiell bygning med navnet Rana Plaza kollapset. I bygningen jobbet tekstilarbeidere som produserte klær for flere kjente merkevarer. Søket etter de døde avsluttet 13. mai 2013 med en dødsfall på 1 134. Rana Plaza bidro til å skape oppmerksomhet rundt ansvaret selskaper har for å beskytte rettighetene til arbeiderne sine.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i="1"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i="1" dirty="0"/>
              <a:t>Foto: https://ar.wikipedia.org/wiki/%D9%85%D9%84%D9%81:Dhaka_Savar_Building_Collapse.jpg</a:t>
            </a:r>
          </a:p>
          <a:p>
            <a:endParaRPr lang="nb-NO" dirty="0"/>
          </a:p>
          <a:p>
            <a:endParaRPr lang="nb-NO" dirty="0"/>
          </a:p>
        </p:txBody>
      </p:sp>
      <p:sp>
        <p:nvSpPr>
          <p:cNvPr id="4" name="Slide Number Placeholder 3"/>
          <p:cNvSpPr>
            <a:spLocks noGrp="1"/>
          </p:cNvSpPr>
          <p:nvPr>
            <p:ph type="sldNum" sz="quarter" idx="5"/>
          </p:nvPr>
        </p:nvSpPr>
        <p:spPr/>
        <p:txBody>
          <a:bodyPr/>
          <a:lstStyle/>
          <a:p>
            <a:fld id="{CABA83D6-8AF6-3D4B-9EFC-43021A75D9C7}" type="slidenum">
              <a:rPr lang="nb-NO" smtClean="0"/>
              <a:pPr/>
              <a:t>2</a:t>
            </a:fld>
            <a:endParaRPr lang="nb-NO"/>
          </a:p>
        </p:txBody>
      </p:sp>
    </p:spTree>
    <p:extLst>
      <p:ext uri="{BB962C8B-B14F-4D97-AF65-F5344CB8AC3E}">
        <p14:creationId xmlns:p14="http://schemas.microsoft.com/office/powerpoint/2010/main" val="1746086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Jeg vil gjerne begynne med å vise denne filmen Amnesty har laget i forbindelse med kampanjen. I filmen ser vi et typisk eksempel på utfordringer næringslivet og forbrukere står ovenfor i dag – og hvorfor det er et behov for menneskerettighetslov for næringslivet. </a:t>
            </a:r>
          </a:p>
          <a:p>
            <a:endParaRPr lang="nb-NO" dirty="0"/>
          </a:p>
          <a:p>
            <a:r>
              <a:rPr lang="nb-NO" dirty="0"/>
              <a:t>Tilgjengelig her: https://www.facebook.com/watch/?v=510700412846270 </a:t>
            </a:r>
          </a:p>
        </p:txBody>
      </p:sp>
      <p:sp>
        <p:nvSpPr>
          <p:cNvPr id="4" name="Slide Number Placeholder 3"/>
          <p:cNvSpPr>
            <a:spLocks noGrp="1"/>
          </p:cNvSpPr>
          <p:nvPr>
            <p:ph type="sldNum" sz="quarter" idx="5"/>
          </p:nvPr>
        </p:nvSpPr>
        <p:spPr/>
        <p:txBody>
          <a:bodyPr/>
          <a:lstStyle/>
          <a:p>
            <a:fld id="{CABA83D6-8AF6-3D4B-9EFC-43021A75D9C7}" type="slidenum">
              <a:rPr lang="nb-NO" smtClean="0"/>
              <a:pPr/>
              <a:t>3</a:t>
            </a:fld>
            <a:endParaRPr lang="nb-NO"/>
          </a:p>
        </p:txBody>
      </p:sp>
    </p:spTree>
    <p:extLst>
      <p:ext uri="{BB962C8B-B14F-4D97-AF65-F5344CB8AC3E}">
        <p14:creationId xmlns:p14="http://schemas.microsoft.com/office/powerpoint/2010/main" val="3179815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I utviklingen mot mer miljøvennlige og bærekraftige energikilder produseres det stadig flere elektriske biler. Litiumbatteriene som er i disse bilene, og som også er i våre </a:t>
            </a:r>
            <a:r>
              <a:rPr lang="nb-NO" dirty="0" err="1"/>
              <a:t>Iphones</a:t>
            </a:r>
            <a:r>
              <a:rPr lang="nb-NO" dirty="0"/>
              <a:t> og </a:t>
            </a:r>
            <a:r>
              <a:rPr lang="nb-NO" dirty="0" err="1"/>
              <a:t>Ipads</a:t>
            </a:r>
            <a:r>
              <a:rPr lang="nb-NO" dirty="0"/>
              <a:t>, er laget av kobolt.  </a:t>
            </a:r>
          </a:p>
          <a:p>
            <a:endParaRPr lang="nb-NO" dirty="0"/>
          </a:p>
          <a:p>
            <a:r>
              <a:rPr lang="nb-NO" dirty="0"/>
              <a:t>Mer enn to tredjedeler av verdens kobolt kommer fra Den demokratiske republikken Kongo (DRC). I 2016 skrev Amnesty en rapport om forholdene i disse gruvene. Mer enn 20 prosent av kobolten som eksporteres utvinnes ved at gruvearbeiderne graver kobolten ut med bare hendene. Barn så unge som syv år arbeider på denne svært farlige måten for 1-2 dollar dagen. Både voksne og barn som arbeider med å utvinne kobolt risikerer å få alvorlige helseskader på grunn av koboltstøvet de utsettes for, og for å bli utsatt for alvorlige ulykker, og endog for å dø i koboltgruvene.</a:t>
            </a:r>
          </a:p>
          <a:p>
            <a:endParaRPr lang="nb-NO" dirty="0"/>
          </a:p>
          <a:p>
            <a:r>
              <a:rPr lang="nb-NO" dirty="0"/>
              <a:t>Amnesty har gjennom sitt researcharbeid sett nærmere på 29 bilprodusenter og IT-selskaper for å undersøke om de har fått på plass prosesser for å sikre at kobolten de anvender i sine batterier ikke utvinnes på en måte som er farlig, og om de bidrar til at arbeiderne får bedre betalt. Vi så blant annet på Apple, Microsoft, BMW og Tesla. Ingen av de 29 selskapene vi undersøkte har gode nok prosesser på plass for å etterleve de internasjonale kravene på dette feltet.  Dette eksempelet viser at dessverre gjør ikke næringslivet gode nok risikovurderinger. </a:t>
            </a:r>
          </a:p>
          <a:p>
            <a:endParaRPr lang="nb-NO" dirty="0"/>
          </a:p>
          <a:p>
            <a:r>
              <a:rPr lang="nb-NO" i="1" dirty="0"/>
              <a:t>Foto: </a:t>
            </a:r>
            <a:r>
              <a:rPr lang="en-US" i="1" dirty="0"/>
              <a:t>Children sorting and crushing cobalt ore in the </a:t>
            </a:r>
            <a:r>
              <a:rPr lang="en-US" i="1" dirty="0" err="1"/>
              <a:t>neighbourhood</a:t>
            </a:r>
            <a:r>
              <a:rPr lang="en-US" i="1" dirty="0"/>
              <a:t> of </a:t>
            </a:r>
            <a:r>
              <a:rPr lang="en-US" i="1" dirty="0" err="1"/>
              <a:t>Kasulo</a:t>
            </a:r>
            <a:r>
              <a:rPr lang="en-US" i="1" dirty="0"/>
              <a:t>, Kolwezi, DRC / </a:t>
            </a:r>
            <a:r>
              <a:rPr lang="nb-NO" i="1" dirty="0"/>
              <a:t>Amnesty International</a:t>
            </a:r>
          </a:p>
        </p:txBody>
      </p:sp>
      <p:sp>
        <p:nvSpPr>
          <p:cNvPr id="4" name="Slide Number Placeholder 3"/>
          <p:cNvSpPr>
            <a:spLocks noGrp="1"/>
          </p:cNvSpPr>
          <p:nvPr>
            <p:ph type="sldNum" sz="quarter" idx="5"/>
          </p:nvPr>
        </p:nvSpPr>
        <p:spPr/>
        <p:txBody>
          <a:bodyPr/>
          <a:lstStyle/>
          <a:p>
            <a:fld id="{CABA83D6-8AF6-3D4B-9EFC-43021A75D9C7}" type="slidenum">
              <a:rPr lang="nb-NO" smtClean="0"/>
              <a:pPr/>
              <a:t>4</a:t>
            </a:fld>
            <a:endParaRPr lang="nb-NO"/>
          </a:p>
        </p:txBody>
      </p:sp>
    </p:spTree>
    <p:extLst>
      <p:ext uri="{BB962C8B-B14F-4D97-AF65-F5344CB8AC3E}">
        <p14:creationId xmlns:p14="http://schemas.microsoft.com/office/powerpoint/2010/main" val="67710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Arial"/>
                <a:cs typeface="Arial"/>
              </a:rPr>
              <a:t>Næringslivet spiller en avgjørende rolle i arbeidet for en verden som respekterer menneskerettigheter og miljø. De utvikler produkter og tjenester vi er avhengige av, og sikrer både arbeidsplasser og skatteinntekter. Men noen ganger bidrar selskaper til det motsatte av positiv utvikling.</a:t>
            </a:r>
            <a:r>
              <a:rPr lang="nb-NO" dirty="0">
                <a:latin typeface="Arial"/>
                <a:cs typeface="Arial"/>
              </a:rPr>
              <a:t> </a:t>
            </a:r>
            <a:endParaRPr lang="nb-NO" sz="1200" b="0" i="0" u="none" strike="noStrike" kern="1200" baseline="0" dirty="0">
              <a:solidFill>
                <a:schemeClr val="tx1"/>
              </a:solidFill>
              <a:latin typeface="Arial" panose="020B0604020202020204" pitchFamily="34" charset="0"/>
              <a:ea typeface="+mn-ea"/>
              <a:cs typeface="+mn-cs"/>
            </a:endParaRPr>
          </a:p>
          <a:p>
            <a:endParaRPr lang="nb-NO" sz="1200" b="0" i="0" u="none" strike="noStrike" kern="1200" baseline="0" dirty="0">
              <a:solidFill>
                <a:schemeClr val="tx1"/>
              </a:solidFill>
              <a:latin typeface="Arial" panose="020B0604020202020204" pitchFamily="34" charset="0"/>
              <a:ea typeface="+mn-ea"/>
              <a:cs typeface="+mn-cs"/>
            </a:endParaRPr>
          </a:p>
          <a:p>
            <a:r>
              <a:rPr lang="nb-NO" sz="1200" b="0" i="0" u="none" strike="noStrike" kern="1200" baseline="0" dirty="0">
                <a:solidFill>
                  <a:schemeClr val="tx1"/>
                </a:solidFill>
                <a:latin typeface="Arial"/>
                <a:cs typeface="Arial"/>
              </a:rPr>
              <a:t>Til nå har det i stor grad vært frivillig for bedrifter å respektere menneskerettighetene. Dessverre viser avsløringer verden over at frivillighet ikke er nok. Dette kan handle om barnearbeid i koboltgruvene i Kongo, farlige arbeidsforhold ved tekstilfabrikker i Bangladesh, oljeutslipp i Nigerdeltaet som ødelegger livsgrunnlaget til folk, trusler mot og drap på urfolk i Ecuador som står opp mot næringsinteresser, og sjøfolk fra Indonesia som utnyttes grovt i norske farvann. </a:t>
            </a:r>
          </a:p>
          <a:p>
            <a:endParaRPr lang="nb-NO" sz="1200" b="0" i="0" u="none" strike="noStrike" kern="1200" baseline="0" dirty="0">
              <a:solidFill>
                <a:schemeClr val="tx1"/>
              </a:solidFill>
              <a:latin typeface="Arial" panose="020B0604020202020204" pitchFamily="34" charset="0"/>
              <a:ea typeface="+mn-ea"/>
              <a:cs typeface="+mn-cs"/>
            </a:endParaRPr>
          </a:p>
          <a:p>
            <a:r>
              <a:rPr lang="nb-NO" sz="1200" b="0" i="0" u="none" strike="noStrike" kern="1200" baseline="0" dirty="0">
                <a:solidFill>
                  <a:schemeClr val="tx1"/>
                </a:solidFill>
                <a:latin typeface="Arial"/>
                <a:cs typeface="Arial"/>
              </a:rPr>
              <a:t>Vi trenger en lov som holder næringslivet ansvarlig og sørger for at de selv må forebygge menneskerettighetsbrudd og alvorlige miljøskader.</a:t>
            </a:r>
            <a:r>
              <a:rPr lang="nb-NO" dirty="0">
                <a:latin typeface="Arial"/>
                <a:cs typeface="Arial"/>
              </a:rPr>
              <a:t> </a:t>
            </a:r>
            <a:endParaRPr lang="nb-NO" sz="1200" b="0" i="0" u="none" strike="noStrike" kern="1200" baseline="0" dirty="0">
              <a:solidFill>
                <a:schemeClr val="tx1"/>
              </a:solidFill>
              <a:latin typeface="Arial" panose="020B0604020202020204" pitchFamily="34" charset="0"/>
              <a:cs typeface="Arial"/>
            </a:endParaRPr>
          </a:p>
          <a:p>
            <a:endParaRPr lang="nb-NO" sz="1200" b="0" i="0" u="none" strike="noStrike" kern="1200" baseline="0" dirty="0">
              <a:solidFill>
                <a:schemeClr val="tx1"/>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Arial"/>
                <a:cs typeface="Arial"/>
              </a:rPr>
              <a:t>Slike lover er allerede vedtatt eller under utvikling i en rekke europeiske land. Storbritannia har vedtatt en moderne slaveri-lov, mens Frankrike har innført en lov som forplikter selskaper til å foreta aktsomhetsvurderinger</a:t>
            </a:r>
            <a:r>
              <a:rPr lang="nb-NO" dirty="0">
                <a:latin typeface="Arial"/>
                <a:cs typeface="Arial"/>
              </a:rPr>
              <a:t> - </a:t>
            </a:r>
            <a:r>
              <a:rPr lang="nb-NO" sz="1200" b="0" i="0" u="none" strike="noStrike" kern="1200" dirty="0">
                <a:solidFill>
                  <a:schemeClr val="tx1"/>
                </a:solidFill>
                <a:effectLst/>
                <a:latin typeface="Arial" panose="020B0604020202020204" pitchFamily="34" charset="0"/>
                <a:ea typeface="+mn-ea"/>
                <a:cs typeface="+mn-cs"/>
              </a:rPr>
              <a:t>altså å kartlegge, forebygge, begrense og gjøre rede for hvordan de håndterer mulige negative konsekvenser av sin virksomhet. </a:t>
            </a:r>
            <a:r>
              <a:rPr lang="nb-NO" sz="1200" b="0" i="0" kern="1200" dirty="0">
                <a:solidFill>
                  <a:schemeClr val="tx1"/>
                </a:solidFill>
                <a:effectLst/>
                <a:latin typeface="Arial" panose="020B0604020202020204" pitchFamily="34" charset="0"/>
                <a:ea typeface="+mn-ea"/>
                <a:cs typeface="+mn-cs"/>
              </a:rPr>
              <a:t>På den måten kan de forebygge at menneskerettighetsbrudd skjer, og blir holdt ansvarlig for å gjøre denne vurderingen i forkant. </a:t>
            </a:r>
            <a:r>
              <a:rPr lang="nb-NO" sz="1200" b="0" i="0" u="none" strike="noStrike" kern="1200" baseline="0" dirty="0">
                <a:solidFill>
                  <a:schemeClr val="tx1"/>
                </a:solidFill>
                <a:latin typeface="Arial"/>
                <a:cs typeface="Arial"/>
              </a:rPr>
              <a:t>Mange andre land har nå prosesser for å innføre liknende lover, og det diskuteres også på EU-nivå.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dirty="0">
              <a:solidFill>
                <a:schemeClr val="tx1"/>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Arial"/>
                <a:cs typeface="Arial"/>
              </a:rPr>
              <a:t>Også her i Norge er det prosesser for en slik lov.</a:t>
            </a:r>
            <a:r>
              <a:rPr lang="nb-NO" dirty="0">
                <a:latin typeface="Arial"/>
                <a:cs typeface="Arial"/>
              </a:rPr>
              <a:t> </a:t>
            </a:r>
            <a:endParaRPr lang="nb-NO" dirty="0">
              <a:cs typeface="Arial"/>
            </a:endParaRPr>
          </a:p>
        </p:txBody>
      </p:sp>
      <p:sp>
        <p:nvSpPr>
          <p:cNvPr id="4" name="Slide Number Placeholder 3"/>
          <p:cNvSpPr>
            <a:spLocks noGrp="1"/>
          </p:cNvSpPr>
          <p:nvPr>
            <p:ph type="sldNum" sz="quarter" idx="5"/>
          </p:nvPr>
        </p:nvSpPr>
        <p:spPr/>
        <p:txBody>
          <a:bodyPr/>
          <a:lstStyle/>
          <a:p>
            <a:fld id="{CABA83D6-8AF6-3D4B-9EFC-43021A75D9C7}" type="slidenum">
              <a:rPr lang="nb-NO" smtClean="0"/>
              <a:pPr/>
              <a:t>5</a:t>
            </a:fld>
            <a:endParaRPr lang="nb-NO"/>
          </a:p>
        </p:txBody>
      </p:sp>
    </p:spTree>
    <p:extLst>
      <p:ext uri="{BB962C8B-B14F-4D97-AF65-F5344CB8AC3E}">
        <p14:creationId xmlns:p14="http://schemas.microsoft.com/office/powerpoint/2010/main" val="1251895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Det har vært flere prosesser på gang i Norge i 2019 for å få på plass en menneskerettighetslov for næringslivet.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I </a:t>
            </a:r>
            <a:r>
              <a:rPr lang="nb-NO" dirty="0" err="1">
                <a:latin typeface="Arial"/>
                <a:cs typeface="Arial"/>
              </a:rPr>
              <a:t>Granavold</a:t>
            </a:r>
            <a:r>
              <a:rPr lang="nb-NO" dirty="0">
                <a:latin typeface="Arial"/>
                <a:cs typeface="Arial"/>
              </a:rPr>
              <a:t>-plattformen har Regjeringen selv sagt at de skal utrede en såkalt moderne slaveri-lov. Moderne slaveri ligger under paraplyen menneskerettighetslov for næringslivet, og dekker spesielt arbeidsforhold, menneskesmugling, barnearbeid. I tillegg har Arbeiderpartiet på Stortinget fremmet et representantforslag som går ut på det samme. Her har med andre ord politikerne allerede tatt initiativ til å vurdere hva slags lov Norge bør få.  Det er veldig bra!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latin typeface="Arial"/>
                <a:cs typeface="Arial"/>
              </a:rPr>
              <a:t>I tillegg til disse to prosessene er det er tredje prosess som er veldig spennende, og det er Etikkinformasjonsutvalget. Dette var et utvalg som ble satt ned av regjeringen for </a:t>
            </a:r>
            <a:r>
              <a:rPr lang="nb-NO" dirty="0" err="1">
                <a:latin typeface="Arial"/>
                <a:cs typeface="Arial"/>
              </a:rPr>
              <a:t>ca</a:t>
            </a:r>
            <a:r>
              <a:rPr lang="nb-NO" dirty="0">
                <a:latin typeface="Arial"/>
                <a:cs typeface="Arial"/>
              </a:rPr>
              <a:t> 2 og et halvt år siden. De fikk i oppgave å skrive en rapport med begrunnelse for om vi trenger en såkalt </a:t>
            </a:r>
            <a:r>
              <a:rPr lang="nb-NO" dirty="0" err="1">
                <a:latin typeface="Arial"/>
                <a:cs typeface="Arial"/>
              </a:rPr>
              <a:t>etikkinformasjonslov</a:t>
            </a:r>
            <a:r>
              <a:rPr lang="nb-NO" dirty="0">
                <a:latin typeface="Arial"/>
                <a:cs typeface="Arial"/>
              </a:rPr>
              <a:t>. En </a:t>
            </a:r>
            <a:r>
              <a:rPr lang="nb-NO" dirty="0" err="1">
                <a:latin typeface="Arial"/>
                <a:cs typeface="Arial"/>
              </a:rPr>
              <a:t>etikkinformasjonslov</a:t>
            </a:r>
            <a:r>
              <a:rPr lang="nb-NO" dirty="0">
                <a:latin typeface="Arial"/>
                <a:cs typeface="Arial"/>
              </a:rPr>
              <a:t> plikter et selskap eller en butikk til å svare på spørsmål fra forbrukeren om hvor en spesifikk vare er produsert. Dersom vi hadde hatt en sånn lov, kunne jeg </a:t>
            </a:r>
            <a:r>
              <a:rPr lang="nb-NO" dirty="0" err="1">
                <a:latin typeface="Arial"/>
                <a:cs typeface="Arial"/>
              </a:rPr>
              <a:t>f.eks</a:t>
            </a:r>
            <a:r>
              <a:rPr lang="nb-NO" dirty="0">
                <a:latin typeface="Arial"/>
                <a:cs typeface="Arial"/>
              </a:rPr>
              <a:t> gå inn i en butikk å spørre om hvor denne genseren er kjøpt, også måtte de svare meg. Dette er en lov som handler om åpenhet og som retter seg spesielt mot forbrukeren.</a:t>
            </a:r>
          </a:p>
          <a:p>
            <a:endParaRPr lang="nb-NO" dirty="0"/>
          </a:p>
          <a:p>
            <a:r>
              <a:rPr lang="nb-NO" dirty="0">
                <a:latin typeface="Arial"/>
                <a:cs typeface="Arial"/>
              </a:rPr>
              <a:t>Rett før jul la etikkinformasjonsutvalget frem sitt forslag til lov. I dette forslaget har de på en måte gått lenger enn man først hadde tenkt, altså dekker loven et bredere område enn først antatt. I tillegg til å være en </a:t>
            </a:r>
            <a:r>
              <a:rPr lang="nb-NO" dirty="0" err="1">
                <a:latin typeface="Arial"/>
                <a:cs typeface="Arial"/>
              </a:rPr>
              <a:t>etikkinformasjonslov</a:t>
            </a:r>
            <a:r>
              <a:rPr lang="nb-NO" dirty="0">
                <a:latin typeface="Arial"/>
                <a:cs typeface="Arial"/>
              </a:rPr>
              <a:t> foreslår denne loven også en egen del om </a:t>
            </a:r>
            <a:r>
              <a:rPr lang="nb-NO" dirty="0" err="1">
                <a:latin typeface="Arial"/>
                <a:cs typeface="Arial"/>
              </a:rPr>
              <a:t>aktsomshetsvurderinger</a:t>
            </a:r>
            <a:r>
              <a:rPr lang="nb-NO" dirty="0">
                <a:latin typeface="Arial"/>
                <a:cs typeface="Arial"/>
              </a:rPr>
              <a:t> – eller det som tilsvarer en menneskerettighetslov for næringslivet. Dette vil bety at norske selskaper må gjennomføre risikovurderinger for hele virksomheten sin og forebygge menneskerettighetsbrudd og alvorlige miljøskader. Dette betyr at et selskap er ansvarlig for å forsikre seg som at ikke menneskerettighetene blir brutt i noen deler av produksjonen deres, alt fra leverandører til datterselskap. Loven inneholder også en del om moderne slaveri i </a:t>
            </a:r>
            <a:r>
              <a:rPr lang="nb-NO" dirty="0" err="1">
                <a:latin typeface="Arial"/>
                <a:cs typeface="Arial"/>
              </a:rPr>
              <a:t>leverandørekjeden</a:t>
            </a:r>
            <a:r>
              <a:rPr lang="nb-NO" dirty="0">
                <a:latin typeface="Arial"/>
                <a:cs typeface="Arial"/>
              </a:rPr>
              <a:t>. Dette er et knallgodt forslag og er langt på vei det Amnesty ønsker seg fra en slik lov! (Vi har selvfølgelig noen forslag til hvordan kan bli ENDA bedre, og dette skal vi spille inn i høringsrunden som skjer i mars).</a:t>
            </a:r>
          </a:p>
          <a:p>
            <a:endParaRPr lang="nb-NO" dirty="0"/>
          </a:p>
          <a:p>
            <a:r>
              <a:rPr lang="nb-NO" dirty="0">
                <a:latin typeface="Arial"/>
                <a:cs typeface="Arial"/>
              </a:rPr>
              <a:t>Så hva betyr dette? Jo: Vi har et konkret lovforslag som kommer som fra etikkinformasjonsutvalget som er som en slags ‘</a:t>
            </a:r>
            <a:r>
              <a:rPr lang="nb-NO" dirty="0" err="1">
                <a:latin typeface="Arial"/>
                <a:cs typeface="Arial"/>
              </a:rPr>
              <a:t>kinderegglov</a:t>
            </a:r>
            <a:r>
              <a:rPr lang="nb-NO" dirty="0">
                <a:latin typeface="Arial"/>
                <a:cs typeface="Arial"/>
              </a:rPr>
              <a:t>’: det er en menneskerettighetslov for næringslivet, det er en </a:t>
            </a:r>
            <a:r>
              <a:rPr lang="nb-NO" dirty="0" err="1">
                <a:latin typeface="Arial"/>
                <a:cs typeface="Arial"/>
              </a:rPr>
              <a:t>etikkinformasjonslov</a:t>
            </a:r>
            <a:r>
              <a:rPr lang="nb-NO" dirty="0">
                <a:latin typeface="Arial"/>
                <a:cs typeface="Arial"/>
              </a:rPr>
              <a:t> og det dekker moderne slaveri i leverandørkjeden. Dette er med andre ord et utrolig godt utgangspunkt! Amnesty vil at forslaget til Etikkinformasjonsutvalget skal vedtas, og vi vil ikke at regjeringen skal sette i gang en ny prosess med en slik lov. </a:t>
            </a:r>
          </a:p>
          <a:p>
            <a:endParaRPr lang="nb-NO" dirty="0">
              <a:latin typeface="Arial"/>
              <a:cs typeface="Arial"/>
            </a:endParaRPr>
          </a:p>
          <a:p>
            <a:r>
              <a:rPr lang="nb-NO" i="1" dirty="0">
                <a:latin typeface="Arial"/>
                <a:cs typeface="Arial"/>
              </a:rPr>
              <a:t>Foto: Illustrasjonsbilde fra etikkinformasjonsutvalgets nettside: </a:t>
            </a:r>
            <a:r>
              <a:rPr lang="nb-NO" i="1" dirty="0">
                <a:hlinkClick r:id="rId3"/>
              </a:rPr>
              <a:t>https://nettsteder.regjeringen.no/etikkinformasjonsutvalget/</a:t>
            </a:r>
            <a:endParaRPr lang="nb-NO" i="1" dirty="0">
              <a:latin typeface="Arial"/>
              <a:cs typeface="Arial"/>
            </a:endParaRPr>
          </a:p>
          <a:p>
            <a:endParaRPr lang="nb-NO" dirty="0"/>
          </a:p>
          <a:p>
            <a:endParaRPr lang="nb-NO" dirty="0"/>
          </a:p>
        </p:txBody>
      </p:sp>
      <p:sp>
        <p:nvSpPr>
          <p:cNvPr id="4" name="Slide Number Placeholder 3"/>
          <p:cNvSpPr>
            <a:spLocks noGrp="1"/>
          </p:cNvSpPr>
          <p:nvPr>
            <p:ph type="sldNum" sz="quarter" idx="5"/>
          </p:nvPr>
        </p:nvSpPr>
        <p:spPr/>
        <p:txBody>
          <a:bodyPr/>
          <a:lstStyle/>
          <a:p>
            <a:fld id="{CABA83D6-8AF6-3D4B-9EFC-43021A75D9C7}" type="slidenum">
              <a:rPr lang="nb-NO" smtClean="0"/>
              <a:pPr/>
              <a:t>6</a:t>
            </a:fld>
            <a:endParaRPr lang="nb-NO"/>
          </a:p>
        </p:txBody>
      </p:sp>
    </p:spTree>
    <p:extLst>
      <p:ext uri="{BB962C8B-B14F-4D97-AF65-F5344CB8AC3E}">
        <p14:creationId xmlns:p14="http://schemas.microsoft.com/office/powerpoint/2010/main" val="3578682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Amnesty har aktivister over hele landet som har engasjert seg i kampanjen. Vi bruker flere virkemidler for å få oppmerksomhet rundt kampanjen, blant annet stand, gatestunt, arrangementer. Her er noen utvalgte bilder fra 2019. </a:t>
            </a:r>
          </a:p>
        </p:txBody>
      </p:sp>
      <p:sp>
        <p:nvSpPr>
          <p:cNvPr id="4" name="Slide Number Placeholder 3"/>
          <p:cNvSpPr>
            <a:spLocks noGrp="1"/>
          </p:cNvSpPr>
          <p:nvPr>
            <p:ph type="sldNum" sz="quarter" idx="5"/>
          </p:nvPr>
        </p:nvSpPr>
        <p:spPr/>
        <p:txBody>
          <a:bodyPr/>
          <a:lstStyle/>
          <a:p>
            <a:fld id="{CABA83D6-8AF6-3D4B-9EFC-43021A75D9C7}" type="slidenum">
              <a:rPr lang="nb-NO" smtClean="0"/>
              <a:pPr/>
              <a:t>7</a:t>
            </a:fld>
            <a:endParaRPr lang="nb-NO"/>
          </a:p>
        </p:txBody>
      </p:sp>
    </p:spTree>
    <p:extLst>
      <p:ext uri="{BB962C8B-B14F-4D97-AF65-F5344CB8AC3E}">
        <p14:creationId xmlns:p14="http://schemas.microsoft.com/office/powerpoint/2010/main" val="3686705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sym typeface="Wingdings" panose="05000000000000000000" pitchFamily="2" charset="2"/>
              </a:rPr>
              <a:t>I 2020 skal Amnesty sammen med sine samarbeidspartnere jobbe for at Norge får en menneskerettighetslov for næringslivet. Det gjøres konkret ved å blant annet:</a:t>
            </a:r>
          </a:p>
          <a:p>
            <a:endParaRPr lang="nb-NO" dirty="0">
              <a:sym typeface="Wingdings" panose="05000000000000000000" pitchFamily="2" charset="2"/>
            </a:endParaRPr>
          </a:p>
          <a:p>
            <a:pPr marL="171450" indent="-171450">
              <a:buFontTx/>
              <a:buChar char="-"/>
            </a:pPr>
            <a:r>
              <a:rPr lang="nb-NO" dirty="0">
                <a:sym typeface="Wingdings" panose="05000000000000000000" pitchFamily="2" charset="2"/>
              </a:rPr>
              <a:t>Følge opp lovforslaget fra etikkinformasjonsutvalget og sørge for at det bare blir én politisk prosess. Det er Barne- og familieminister Kjell Ingolf Ropstad som er ansvarlig for å følge opp forslaget fra Etikkinformasjonsutvalget. Samtidig er Næringsminister Iselin Nybø en viktig spiller, da det er Næringsdepartementet som skal følge opp regjeringens utredning om moderne slaveri. </a:t>
            </a:r>
          </a:p>
          <a:p>
            <a:pPr marL="171450" indent="-171450">
              <a:buFontTx/>
              <a:buChar char="-"/>
            </a:pPr>
            <a:r>
              <a:rPr lang="nb-NO" dirty="0">
                <a:sym typeface="Wingdings" panose="05000000000000000000" pitchFamily="2" charset="2"/>
              </a:rPr>
              <a:t>Mobilisere politikere og næringsliv til støtte for loven</a:t>
            </a:r>
          </a:p>
          <a:p>
            <a:pPr marL="171450" indent="-171450">
              <a:buFontTx/>
              <a:buChar char="-"/>
            </a:pPr>
            <a:r>
              <a:rPr lang="nb-NO" dirty="0">
                <a:sym typeface="Wingdings" panose="05000000000000000000" pitchFamily="2" charset="2"/>
              </a:rPr>
              <a:t>Heie på beslutningstagerne til å sørge for at Norge for den beste loven hittil</a:t>
            </a:r>
          </a:p>
          <a:p>
            <a:pPr marL="171450" indent="-171450">
              <a:buFontTx/>
              <a:buChar char="-"/>
            </a:pPr>
            <a:r>
              <a:rPr lang="nb-NO" dirty="0">
                <a:sym typeface="Wingdings" panose="05000000000000000000" pitchFamily="2" charset="2"/>
              </a:rPr>
              <a:t>Skape engasjement og synlighet for loven, og vise behovet for en norsk lov.</a:t>
            </a:r>
          </a:p>
          <a:p>
            <a:pPr marL="0" indent="0">
              <a:buFontTx/>
              <a:buNone/>
            </a:pPr>
            <a:endParaRPr lang="nb-NO" dirty="0">
              <a:sym typeface="Wingdings" panose="05000000000000000000" pitchFamily="2" charset="2"/>
            </a:endParaRPr>
          </a:p>
          <a:p>
            <a:endParaRPr lang="nb-NO" i="1" dirty="0">
              <a:sym typeface="Wingdings" panose="05000000000000000000" pitchFamily="2" charset="2"/>
            </a:endParaRPr>
          </a:p>
          <a:p>
            <a:r>
              <a:rPr lang="nb-NO" i="1" dirty="0">
                <a:sym typeface="Wingdings" panose="05000000000000000000" pitchFamily="2" charset="2"/>
              </a:rPr>
              <a:t>Foto: Skjermdump / Aftenposten 28. nov 2019. Tilgjengelig her: </a:t>
            </a:r>
            <a:r>
              <a:rPr lang="nb-NO" i="1" dirty="0">
                <a:hlinkClick r:id="rId3"/>
              </a:rPr>
              <a:t>https://www.aftenposten.no/norge/politikk/i/g714n0/etikkutvalg-foreslaar-informasjonsplikt-for-naeringslivet</a:t>
            </a:r>
            <a:endParaRPr lang="nb-NO" i="1" dirty="0"/>
          </a:p>
          <a:p>
            <a:r>
              <a:rPr lang="nb-NO" i="1" dirty="0" err="1"/>
              <a:t>Facebookplakaterav</a:t>
            </a:r>
            <a:r>
              <a:rPr lang="nb-NO" i="1" dirty="0"/>
              <a:t> henholdsvis tidligere næringsminister Torbjørn Røe Isaksen og </a:t>
            </a:r>
            <a:r>
              <a:rPr lang="nb-NO" i="1" dirty="0" err="1"/>
              <a:t>Barne</a:t>
            </a:r>
            <a:r>
              <a:rPr lang="nb-NO" i="1" dirty="0"/>
              <a:t> og familieminister Kjell Ingolf Ropstad og ny næringsminister Iselin Nybø. </a:t>
            </a:r>
          </a:p>
          <a:p>
            <a:endParaRPr lang="nb-NO" dirty="0"/>
          </a:p>
          <a:p>
            <a:endParaRPr lang="nb-NO" dirty="0"/>
          </a:p>
          <a:p>
            <a:endParaRPr lang="nb-NO" dirty="0"/>
          </a:p>
        </p:txBody>
      </p:sp>
      <p:sp>
        <p:nvSpPr>
          <p:cNvPr id="4" name="Slide Number Placeholder 3"/>
          <p:cNvSpPr>
            <a:spLocks noGrp="1"/>
          </p:cNvSpPr>
          <p:nvPr>
            <p:ph type="sldNum" sz="quarter" idx="5"/>
          </p:nvPr>
        </p:nvSpPr>
        <p:spPr/>
        <p:txBody>
          <a:bodyPr/>
          <a:lstStyle/>
          <a:p>
            <a:fld id="{CABA83D6-8AF6-3D4B-9EFC-43021A75D9C7}" type="slidenum">
              <a:rPr lang="nb-NO" smtClean="0"/>
              <a:pPr/>
              <a:t>8</a:t>
            </a:fld>
            <a:endParaRPr lang="nb-NO"/>
          </a:p>
        </p:txBody>
      </p:sp>
    </p:spTree>
    <p:extLst>
      <p:ext uri="{BB962C8B-B14F-4D97-AF65-F5344CB8AC3E}">
        <p14:creationId xmlns:p14="http://schemas.microsoft.com/office/powerpoint/2010/main" val="862145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i="1" dirty="0"/>
              <a:t>Hør gjerne om noen har spørsmål. Dersom du ikke kan svare er det helt fint å si at du må undersøke det nærmere, men at du kan få mailadressen til vedkommende og sende et svar senere.</a:t>
            </a:r>
          </a:p>
        </p:txBody>
      </p:sp>
      <p:sp>
        <p:nvSpPr>
          <p:cNvPr id="4" name="Slide Number Placeholder 3"/>
          <p:cNvSpPr>
            <a:spLocks noGrp="1"/>
          </p:cNvSpPr>
          <p:nvPr>
            <p:ph type="sldNum" sz="quarter" idx="5"/>
          </p:nvPr>
        </p:nvSpPr>
        <p:spPr/>
        <p:txBody>
          <a:bodyPr/>
          <a:lstStyle/>
          <a:p>
            <a:fld id="{CABA83D6-8AF6-3D4B-9EFC-43021A75D9C7}" type="slidenum">
              <a:rPr lang="nb-NO" smtClean="0"/>
              <a:pPr/>
              <a:t>9</a:t>
            </a:fld>
            <a:endParaRPr lang="nb-NO"/>
          </a:p>
        </p:txBody>
      </p:sp>
    </p:spTree>
    <p:extLst>
      <p:ext uri="{BB962C8B-B14F-4D97-AF65-F5344CB8AC3E}">
        <p14:creationId xmlns:p14="http://schemas.microsoft.com/office/powerpoint/2010/main" val="3493917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_1">
    <p:bg>
      <p:bgPr>
        <a:solidFill>
          <a:srgbClr val="000000"/>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8190E3-08D4-BB43-9E20-08BEB47044BF}"/>
              </a:ext>
            </a:extLst>
          </p:cNvPr>
          <p:cNvSpPr>
            <a:spLocks noGrp="1"/>
          </p:cNvSpPr>
          <p:nvPr>
            <p:ph type="ctrTitle" hasCustomPrompt="1"/>
          </p:nvPr>
        </p:nvSpPr>
        <p:spPr>
          <a:xfrm>
            <a:off x="1633032" y="1633031"/>
            <a:ext cx="8925936" cy="1876931"/>
          </a:xfrm>
          <a:prstGeom prst="rect">
            <a:avLst/>
          </a:prstGeom>
        </p:spPr>
        <p:txBody>
          <a:bodyPr anchor="b"/>
          <a:lstStyle>
            <a:lvl1pPr algn="ctr">
              <a:defRPr sz="6000" b="1" i="0">
                <a:solidFill>
                  <a:srgbClr val="FFFF00"/>
                </a:solidFill>
                <a:latin typeface="Arial Narrow" panose="020B0604020202020204" pitchFamily="34" charset="0"/>
                <a:cs typeface="Arial Narrow" panose="020B0604020202020204" pitchFamily="34" charset="0"/>
              </a:defRPr>
            </a:lvl1pPr>
          </a:lstStyle>
          <a:p>
            <a:r>
              <a:rPr lang="nb-NO"/>
              <a:t>KLIKK FOR Å REDIGERE</a:t>
            </a:r>
          </a:p>
        </p:txBody>
      </p:sp>
      <p:sp>
        <p:nvSpPr>
          <p:cNvPr id="3" name="Undertittel 2">
            <a:extLst>
              <a:ext uri="{FF2B5EF4-FFF2-40B4-BE49-F238E27FC236}">
                <a16:creationId xmlns:a16="http://schemas.microsoft.com/office/drawing/2014/main" id="{01766F6A-81BE-F54E-AB62-D0279A5EFE1B}"/>
              </a:ext>
            </a:extLst>
          </p:cNvPr>
          <p:cNvSpPr>
            <a:spLocks noGrp="1"/>
          </p:cNvSpPr>
          <p:nvPr>
            <p:ph type="subTitle" idx="1"/>
          </p:nvPr>
        </p:nvSpPr>
        <p:spPr>
          <a:xfrm>
            <a:off x="1633032" y="3602038"/>
            <a:ext cx="8925936" cy="1611306"/>
          </a:xfrm>
          <a:prstGeom prst="rect">
            <a:avLst/>
          </a:prstGeom>
        </p:spPr>
        <p:txBody>
          <a:bodyPr/>
          <a:lstStyle>
            <a:lvl1pPr marL="0" indent="0" algn="ctr">
              <a:buNone/>
              <a:defRPr sz="28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Tree>
    <p:extLst>
      <p:ext uri="{BB962C8B-B14F-4D97-AF65-F5344CB8AC3E}">
        <p14:creationId xmlns:p14="http://schemas.microsoft.com/office/powerpoint/2010/main" val="201691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eller og bokser">
    <p:spTree>
      <p:nvGrpSpPr>
        <p:cNvPr id="1" name=""/>
        <p:cNvGrpSpPr/>
        <p:nvPr/>
      </p:nvGrpSpPr>
      <p:grpSpPr>
        <a:xfrm>
          <a:off x="0" y="0"/>
          <a:ext cx="0" cy="0"/>
          <a:chOff x="0" y="0"/>
          <a:chExt cx="0" cy="0"/>
        </a:xfrm>
      </p:grpSpPr>
      <p:sp>
        <p:nvSpPr>
          <p:cNvPr id="5" name="Plassholder for SmartArt 2">
            <a:extLst>
              <a:ext uri="{FF2B5EF4-FFF2-40B4-BE49-F238E27FC236}">
                <a16:creationId xmlns:a16="http://schemas.microsoft.com/office/drawing/2014/main" id="{B51E2E35-1107-9A4A-ACAE-703CF6C1779C}"/>
              </a:ext>
            </a:extLst>
          </p:cNvPr>
          <p:cNvSpPr>
            <a:spLocks noGrp="1"/>
          </p:cNvSpPr>
          <p:nvPr>
            <p:ph type="dgm" sz="quarter" idx="13" hasCustomPrompt="1"/>
          </p:nvPr>
        </p:nvSpPr>
        <p:spPr>
          <a:xfrm>
            <a:off x="319714" y="319714"/>
            <a:ext cx="11511923" cy="5255585"/>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nb-NO"/>
              <a:t>Klikk på ikonet for å legge til tabeller/bokser</a:t>
            </a:r>
          </a:p>
        </p:txBody>
      </p:sp>
    </p:spTree>
    <p:extLst>
      <p:ext uri="{BB962C8B-B14F-4D97-AF65-F5344CB8AC3E}">
        <p14:creationId xmlns:p14="http://schemas.microsoft.com/office/powerpoint/2010/main" val="2052270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fikk">
    <p:spTree>
      <p:nvGrpSpPr>
        <p:cNvPr id="1" name=""/>
        <p:cNvGrpSpPr/>
        <p:nvPr/>
      </p:nvGrpSpPr>
      <p:grpSpPr>
        <a:xfrm>
          <a:off x="0" y="0"/>
          <a:ext cx="0" cy="0"/>
          <a:chOff x="0" y="0"/>
          <a:chExt cx="0" cy="0"/>
        </a:xfrm>
      </p:grpSpPr>
      <p:sp>
        <p:nvSpPr>
          <p:cNvPr id="6" name="Plassholder for innhold 4">
            <a:extLst>
              <a:ext uri="{FF2B5EF4-FFF2-40B4-BE49-F238E27FC236}">
                <a16:creationId xmlns:a16="http://schemas.microsoft.com/office/drawing/2014/main" id="{EF2430AD-A849-B94E-8835-CCA27CE27511}"/>
              </a:ext>
            </a:extLst>
          </p:cNvPr>
          <p:cNvSpPr>
            <a:spLocks noGrp="1"/>
          </p:cNvSpPr>
          <p:nvPr>
            <p:ph idx="12" hasCustomPrompt="1"/>
          </p:nvPr>
        </p:nvSpPr>
        <p:spPr>
          <a:xfrm>
            <a:off x="319715" y="319715"/>
            <a:ext cx="11511741"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et objekt i form av foto, film eller annen grafikk</a:t>
            </a:r>
          </a:p>
        </p:txBody>
      </p:sp>
    </p:spTree>
    <p:extLst>
      <p:ext uri="{BB962C8B-B14F-4D97-AF65-F5344CB8AC3E}">
        <p14:creationId xmlns:p14="http://schemas.microsoft.com/office/powerpoint/2010/main" val="34551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to-collage">
    <p:spTree>
      <p:nvGrpSpPr>
        <p:cNvPr id="1" name=""/>
        <p:cNvGrpSpPr/>
        <p:nvPr/>
      </p:nvGrpSpPr>
      <p:grpSpPr>
        <a:xfrm>
          <a:off x="0" y="0"/>
          <a:ext cx="0" cy="0"/>
          <a:chOff x="0" y="0"/>
          <a:chExt cx="0" cy="0"/>
        </a:xfrm>
      </p:grpSpPr>
      <p:sp>
        <p:nvSpPr>
          <p:cNvPr id="4" name="Plassholder for bilde 2">
            <a:extLst>
              <a:ext uri="{FF2B5EF4-FFF2-40B4-BE49-F238E27FC236}">
                <a16:creationId xmlns:a16="http://schemas.microsoft.com/office/drawing/2014/main" id="{60FC81B1-DCDF-B54F-B694-8FFAB896357D}"/>
              </a:ext>
            </a:extLst>
          </p:cNvPr>
          <p:cNvSpPr>
            <a:spLocks noGrp="1"/>
          </p:cNvSpPr>
          <p:nvPr>
            <p:ph type="pic" sz="quarter" idx="11" hasCustomPrompt="1"/>
          </p:nvPr>
        </p:nvSpPr>
        <p:spPr>
          <a:xfrm>
            <a:off x="360001" y="3568235"/>
            <a:ext cx="5555634"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foto</a:t>
            </a:r>
          </a:p>
        </p:txBody>
      </p:sp>
      <p:sp>
        <p:nvSpPr>
          <p:cNvPr id="8" name="Plassholder for bilde 2">
            <a:extLst>
              <a:ext uri="{FF2B5EF4-FFF2-40B4-BE49-F238E27FC236}">
                <a16:creationId xmlns:a16="http://schemas.microsoft.com/office/drawing/2014/main" id="{C8568C63-3910-494B-9394-1B9CA576AF7A}"/>
              </a:ext>
            </a:extLst>
          </p:cNvPr>
          <p:cNvSpPr>
            <a:spLocks noGrp="1"/>
          </p:cNvSpPr>
          <p:nvPr>
            <p:ph type="pic" sz="quarter" idx="12" hasCustomPrompt="1"/>
          </p:nvPr>
        </p:nvSpPr>
        <p:spPr>
          <a:xfrm>
            <a:off x="6275635" y="336804"/>
            <a:ext cx="5556365" cy="291219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foto</a:t>
            </a:r>
          </a:p>
        </p:txBody>
      </p:sp>
      <p:sp>
        <p:nvSpPr>
          <p:cNvPr id="25" name="Plassholder for bilde 2">
            <a:extLst>
              <a:ext uri="{FF2B5EF4-FFF2-40B4-BE49-F238E27FC236}">
                <a16:creationId xmlns:a16="http://schemas.microsoft.com/office/drawing/2014/main" id="{8A3DE175-9718-A148-ADE4-AB684575FB4C}"/>
              </a:ext>
            </a:extLst>
          </p:cNvPr>
          <p:cNvSpPr>
            <a:spLocks noGrp="1"/>
          </p:cNvSpPr>
          <p:nvPr>
            <p:ph type="pic" sz="quarter" idx="14" hasCustomPrompt="1"/>
          </p:nvPr>
        </p:nvSpPr>
        <p:spPr>
          <a:xfrm>
            <a:off x="359271"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foto</a:t>
            </a:r>
          </a:p>
        </p:txBody>
      </p:sp>
      <p:sp>
        <p:nvSpPr>
          <p:cNvPr id="26" name="Plassholder for bilde 2">
            <a:extLst>
              <a:ext uri="{FF2B5EF4-FFF2-40B4-BE49-F238E27FC236}">
                <a16:creationId xmlns:a16="http://schemas.microsoft.com/office/drawing/2014/main" id="{E2C83A58-0236-824F-AFBE-C50FC7BE9555}"/>
              </a:ext>
            </a:extLst>
          </p:cNvPr>
          <p:cNvSpPr>
            <a:spLocks noGrp="1"/>
          </p:cNvSpPr>
          <p:nvPr>
            <p:ph type="pic" sz="quarter" idx="15" hasCustomPrompt="1"/>
          </p:nvPr>
        </p:nvSpPr>
        <p:spPr>
          <a:xfrm>
            <a:off x="3317818" y="357184"/>
            <a:ext cx="2597816" cy="289181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foto</a:t>
            </a:r>
          </a:p>
        </p:txBody>
      </p:sp>
      <p:sp>
        <p:nvSpPr>
          <p:cNvPr id="30" name="Plassholder for bilde 2">
            <a:extLst>
              <a:ext uri="{FF2B5EF4-FFF2-40B4-BE49-F238E27FC236}">
                <a16:creationId xmlns:a16="http://schemas.microsoft.com/office/drawing/2014/main" id="{D746F3D2-255B-B142-8EBC-2A7E2EC53FE3}"/>
              </a:ext>
            </a:extLst>
          </p:cNvPr>
          <p:cNvSpPr>
            <a:spLocks noGrp="1"/>
          </p:cNvSpPr>
          <p:nvPr>
            <p:ph type="pic" sz="quarter" idx="17" hasCustomPrompt="1"/>
          </p:nvPr>
        </p:nvSpPr>
        <p:spPr>
          <a:xfrm>
            <a:off x="6299447" y="3588618"/>
            <a:ext cx="2574369" cy="2932578"/>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foto</a:t>
            </a:r>
          </a:p>
        </p:txBody>
      </p:sp>
      <p:sp>
        <p:nvSpPr>
          <p:cNvPr id="10" name="Tittel 1">
            <a:extLst>
              <a:ext uri="{FF2B5EF4-FFF2-40B4-BE49-F238E27FC236}">
                <a16:creationId xmlns:a16="http://schemas.microsoft.com/office/drawing/2014/main" id="{0DE41731-51EE-714F-BB28-8AE9EBA7D064}"/>
              </a:ext>
            </a:extLst>
          </p:cNvPr>
          <p:cNvSpPr>
            <a:spLocks noGrp="1"/>
          </p:cNvSpPr>
          <p:nvPr>
            <p:ph type="title" hasCustomPrompt="1"/>
          </p:nvPr>
        </p:nvSpPr>
        <p:spPr>
          <a:xfrm>
            <a:off x="9257628" y="3568235"/>
            <a:ext cx="2574370" cy="2018177"/>
          </a:xfrm>
          <a:prstGeom prst="rect">
            <a:avLst/>
          </a:prstGeom>
        </p:spPr>
        <p:txBody>
          <a:bodyPr anchor="t"/>
          <a:lstStyle>
            <a:lvl1pPr algn="r">
              <a:defRPr sz="2800" b="1" i="0">
                <a:solidFill>
                  <a:srgbClr val="000000"/>
                </a:solidFill>
                <a:latin typeface="Arial Narrow" panose="020B0604020202020204" pitchFamily="34" charset="0"/>
                <a:cs typeface="Arial Narrow" panose="020B0604020202020204" pitchFamily="34" charset="0"/>
              </a:defRPr>
            </a:lvl1pPr>
          </a:lstStyle>
          <a:p>
            <a:r>
              <a:rPr lang="nb-NO"/>
              <a:t>KLIKK FOR Å REDIGERE TEKSTEN</a:t>
            </a:r>
          </a:p>
        </p:txBody>
      </p:sp>
    </p:spTree>
    <p:extLst>
      <p:ext uri="{BB962C8B-B14F-4D97-AF65-F5344CB8AC3E}">
        <p14:creationId xmlns:p14="http://schemas.microsoft.com/office/powerpoint/2010/main" val="163664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7" name="Plassholder for media 6">
            <a:extLst>
              <a:ext uri="{FF2B5EF4-FFF2-40B4-BE49-F238E27FC236}">
                <a16:creationId xmlns:a16="http://schemas.microsoft.com/office/drawing/2014/main" id="{F51E63AF-25E2-AC4A-9EDC-A481DB6CF369}"/>
              </a:ext>
            </a:extLst>
          </p:cNvPr>
          <p:cNvSpPr>
            <a:spLocks noGrp="1"/>
          </p:cNvSpPr>
          <p:nvPr>
            <p:ph type="media" sz="quarter" idx="11" hasCustomPrompt="1"/>
          </p:nvPr>
        </p:nvSpPr>
        <p:spPr>
          <a:xfrm>
            <a:off x="0" y="0"/>
            <a:ext cx="12192000" cy="685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rgbClr val="000000"/>
                </a:solidFill>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på ikonet for å legge til en film</a:t>
            </a:r>
          </a:p>
        </p:txBody>
      </p:sp>
    </p:spTree>
    <p:extLst>
      <p:ext uri="{BB962C8B-B14F-4D97-AF65-F5344CB8AC3E}">
        <p14:creationId xmlns:p14="http://schemas.microsoft.com/office/powerpoint/2010/main" val="2884904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mpanjeside_Tittel og innhold_1">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6715D60-34E7-2940-8BEC-2599FF880BB0}"/>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Rektangel 6">
            <a:extLst>
              <a:ext uri="{FF2B5EF4-FFF2-40B4-BE49-F238E27FC236}">
                <a16:creationId xmlns:a16="http://schemas.microsoft.com/office/drawing/2014/main" id="{60D130C0-FF07-B048-ABA4-26128DA8DE41}"/>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015993" cy="1622931"/>
          </a:xfrm>
          <a:prstGeom prst="rect">
            <a:avLst/>
          </a:prstGeom>
        </p:spPr>
        <p:txBody>
          <a:bodyPr/>
          <a:lstStyle>
            <a:lvl1pPr marL="0" indent="0" algn="l">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015993" cy="1876931"/>
          </a:xfrm>
          <a:prstGeom prst="rect">
            <a:avLst/>
          </a:prstGeom>
        </p:spPr>
        <p:txBody>
          <a:bodyPr anchor="b"/>
          <a:lstStyle>
            <a:lvl1pPr>
              <a:defRPr sz="6000" b="1" i="0">
                <a:latin typeface="Arial Narrow" panose="020B0604020202020204" pitchFamily="34" charset="0"/>
                <a:cs typeface="Arial Narrow" panose="020B0604020202020204" pitchFamily="34" charset="0"/>
              </a:defRPr>
            </a:lvl1pPr>
          </a:lstStyle>
          <a:p>
            <a:r>
              <a:rPr lang="nb-NO"/>
              <a:t>KLIKK FOR Å REDIGERE</a:t>
            </a:r>
          </a:p>
        </p:txBody>
      </p:sp>
      <p:sp>
        <p:nvSpPr>
          <p:cNvPr id="9" name="Trekant 8">
            <a:extLst>
              <a:ext uri="{FF2B5EF4-FFF2-40B4-BE49-F238E27FC236}">
                <a16:creationId xmlns:a16="http://schemas.microsoft.com/office/drawing/2014/main" id="{044A36E6-8CD1-4A49-BC03-9644C5E5E73E}"/>
              </a:ext>
            </a:extLst>
          </p:cNvPr>
          <p:cNvSpPr>
            <a:spLocks/>
          </p:cNvSpPr>
          <p:nvPr userDrawn="1"/>
        </p:nvSpPr>
        <p:spPr>
          <a:xfrm rot="5400000">
            <a:off x="5645998"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3">
            <a:extLst>
              <a:ext uri="{FF2B5EF4-FFF2-40B4-BE49-F238E27FC236}">
                <a16:creationId xmlns:a16="http://schemas.microsoft.com/office/drawing/2014/main" id="{3B12A945-8A01-C946-931D-2A4D3330DA7F}"/>
              </a:ext>
            </a:extLst>
          </p:cNvPr>
          <p:cNvSpPr>
            <a:spLocks noGrp="1"/>
          </p:cNvSpPr>
          <p:nvPr>
            <p:ph type="body" sz="quarter" idx="14" hasCustomPrompt="1"/>
          </p:nvPr>
        </p:nvSpPr>
        <p:spPr>
          <a:xfrm>
            <a:off x="6455999" y="371474"/>
            <a:ext cx="5375639" cy="6128179"/>
          </a:xfrm>
          <a:prstGeom prst="rect">
            <a:avLst/>
          </a:prstGeom>
        </p:spPr>
        <p:txBody>
          <a:bodyPr lIns="90000" anchor="ctr"/>
          <a:lstStyle>
            <a:lvl1pPr algn="l">
              <a:defRPr sz="2400" b="0" i="0">
                <a:solidFill>
                  <a:schemeClr val="bg1"/>
                </a:solidFill>
                <a:latin typeface="Arial" panose="020B0604020202020204" pitchFamily="34" charset="0"/>
                <a:cs typeface="Arial" panose="020B0604020202020204" pitchFamily="34" charset="0"/>
              </a:defRPr>
            </a:lvl1pPr>
            <a:lvl2pPr>
              <a:defRPr sz="2000" b="0" i="0">
                <a:solidFill>
                  <a:schemeClr val="bg1"/>
                </a:solidFill>
                <a:latin typeface="Arial" panose="020B0604020202020204" pitchFamily="34" charset="0"/>
                <a:cs typeface="Arial" panose="020B0604020202020204" pitchFamily="34" charset="0"/>
              </a:defRPr>
            </a:lvl2pPr>
            <a:lvl3pPr>
              <a:defRPr sz="1800" b="0" i="0">
                <a:solidFill>
                  <a:schemeClr val="bg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a:t>Klikk for å redigere teksten</a:t>
            </a:r>
          </a:p>
          <a:p>
            <a:pPr lvl="1"/>
            <a:r>
              <a:rPr lang="nb-NO"/>
              <a:t>Andre nivå</a:t>
            </a:r>
          </a:p>
          <a:p>
            <a:pPr lvl="2"/>
            <a:r>
              <a:rPr lang="nb-NO"/>
              <a:t>Tredje nivå</a:t>
            </a:r>
          </a:p>
        </p:txBody>
      </p:sp>
    </p:spTree>
    <p:extLst>
      <p:ext uri="{BB962C8B-B14F-4D97-AF65-F5344CB8AC3E}">
        <p14:creationId xmlns:p14="http://schemas.microsoft.com/office/powerpoint/2010/main" val="1705536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ampanjeside_Tittel og innhold_2">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9B485151-603F-9342-B82E-EF9E25D6CE7E}"/>
              </a:ext>
            </a:extLst>
          </p:cNvPr>
          <p:cNvSpPr/>
          <p:nvPr userDrawn="1"/>
        </p:nvSpPr>
        <p:spPr>
          <a:xfrm>
            <a:off x="5735991" y="0"/>
            <a:ext cx="6456009"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a:extLst>
              <a:ext uri="{FF2B5EF4-FFF2-40B4-BE49-F238E27FC236}">
                <a16:creationId xmlns:a16="http://schemas.microsoft.com/office/drawing/2014/main" id="{26AA5491-3EFC-5C40-95A0-8FFB5F51621D}"/>
              </a:ext>
            </a:extLst>
          </p:cNvPr>
          <p:cNvSpPr/>
          <p:nvPr userDrawn="1"/>
        </p:nvSpPr>
        <p:spPr>
          <a:xfrm>
            <a:off x="0" y="0"/>
            <a:ext cx="5735999"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Plassholder for tekst 3">
            <a:extLst>
              <a:ext uri="{FF2B5EF4-FFF2-40B4-BE49-F238E27FC236}">
                <a16:creationId xmlns:a16="http://schemas.microsoft.com/office/drawing/2014/main" id="{349A49C9-E97F-9C4F-8A36-B9F6FA5592D0}"/>
              </a:ext>
            </a:extLst>
          </p:cNvPr>
          <p:cNvSpPr>
            <a:spLocks noGrp="1"/>
          </p:cNvSpPr>
          <p:nvPr>
            <p:ph type="body" sz="half" idx="2" hasCustomPrompt="1"/>
          </p:nvPr>
        </p:nvSpPr>
        <p:spPr>
          <a:xfrm>
            <a:off x="6456000" y="360000"/>
            <a:ext cx="5376000" cy="6139653"/>
          </a:xfrm>
          <a:prstGeom prst="rect">
            <a:avLst/>
          </a:prstGeom>
        </p:spPr>
        <p:txBody>
          <a:bodyPr anchor="ctr"/>
          <a:lstStyle>
            <a:lvl1pPr marL="0" indent="0">
              <a:buNone/>
              <a:defRPr sz="2400" b="0" i="0">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teksten</a:t>
            </a:r>
          </a:p>
        </p:txBody>
      </p:sp>
      <p:sp>
        <p:nvSpPr>
          <p:cNvPr id="8" name="Trekant 7">
            <a:extLst>
              <a:ext uri="{FF2B5EF4-FFF2-40B4-BE49-F238E27FC236}">
                <a16:creationId xmlns:a16="http://schemas.microsoft.com/office/drawing/2014/main" id="{D780D8E2-3773-534E-A2F7-DF47B415B961}"/>
              </a:ext>
            </a:extLst>
          </p:cNvPr>
          <p:cNvSpPr>
            <a:spLocks/>
          </p:cNvSpPr>
          <p:nvPr userDrawn="1"/>
        </p:nvSpPr>
        <p:spPr>
          <a:xfrm rot="5400000">
            <a:off x="5645999" y="3249000"/>
            <a:ext cx="540000" cy="36000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Undertittel 2">
            <a:extLst>
              <a:ext uri="{FF2B5EF4-FFF2-40B4-BE49-F238E27FC236}">
                <a16:creationId xmlns:a16="http://schemas.microsoft.com/office/drawing/2014/main" id="{9F12DA8B-CA77-E849-B3C3-E7D3080EB45D}"/>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15" name="Tittel 1">
            <a:extLst>
              <a:ext uri="{FF2B5EF4-FFF2-40B4-BE49-F238E27FC236}">
                <a16:creationId xmlns:a16="http://schemas.microsoft.com/office/drawing/2014/main" id="{7D7E771A-272F-2547-BA53-B9ED405EF473}"/>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REDIGERE</a:t>
            </a:r>
          </a:p>
        </p:txBody>
      </p:sp>
    </p:spTree>
    <p:extLst>
      <p:ext uri="{BB962C8B-B14F-4D97-AF65-F5344CB8AC3E}">
        <p14:creationId xmlns:p14="http://schemas.microsoft.com/office/powerpoint/2010/main" val="825516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_2 med foto">
    <p:bg>
      <p:bgRef idx="1001">
        <a:schemeClr val="bg1"/>
      </p:bgRef>
    </p:bg>
    <p:spTree>
      <p:nvGrpSpPr>
        <p:cNvPr id="1" name=""/>
        <p:cNvGrpSpPr/>
        <p:nvPr/>
      </p:nvGrpSpPr>
      <p:grpSpPr>
        <a:xfrm>
          <a:off x="0" y="0"/>
          <a:ext cx="0" cy="0"/>
          <a:chOff x="0" y="0"/>
          <a:chExt cx="0" cy="0"/>
        </a:xfrm>
      </p:grpSpPr>
      <p:sp>
        <p:nvSpPr>
          <p:cNvPr id="39" name="Plassholder for bilde 27">
            <a:extLst>
              <a:ext uri="{FF2B5EF4-FFF2-40B4-BE49-F238E27FC236}">
                <a16:creationId xmlns:a16="http://schemas.microsoft.com/office/drawing/2014/main" id="{6D8938C2-05A6-5647-8059-EE372F8075CA}"/>
              </a:ext>
            </a:extLst>
          </p:cNvPr>
          <p:cNvSpPr>
            <a:spLocks noGrp="1"/>
          </p:cNvSpPr>
          <p:nvPr>
            <p:ph type="pic" sz="quarter" idx="10"/>
          </p:nvPr>
        </p:nvSpPr>
        <p:spPr>
          <a:xfrm>
            <a:off x="0" y="0"/>
            <a:ext cx="12192000" cy="6858000"/>
          </a:xfrm>
          <a:prstGeom prst="rect">
            <a:avLst/>
          </a:prstGeom>
        </p:spPr>
        <p:txBody>
          <a:bodyPr/>
          <a:lstStyle>
            <a:lvl1pPr algn="r">
              <a:defRPr sz="2400" b="0" i="0">
                <a:latin typeface="Arial" panose="020B0604020202020204" pitchFamily="34" charset="0"/>
                <a:cs typeface="Arial" panose="020B0604020202020204" pitchFamily="34" charset="0"/>
              </a:defRPr>
            </a:lvl1pPr>
          </a:lstStyle>
          <a:p>
            <a:r>
              <a:rPr lang="en-US"/>
              <a:t>Click icon to add picture</a:t>
            </a:r>
            <a:endParaRPr lang="nb-NO"/>
          </a:p>
        </p:txBody>
      </p:sp>
      <p:sp>
        <p:nvSpPr>
          <p:cNvPr id="42" name="Tittel 1">
            <a:extLst>
              <a:ext uri="{FF2B5EF4-FFF2-40B4-BE49-F238E27FC236}">
                <a16:creationId xmlns:a16="http://schemas.microsoft.com/office/drawing/2014/main" id="{608BE5DE-B0BE-E642-8252-44B182F51209}"/>
              </a:ext>
            </a:extLst>
          </p:cNvPr>
          <p:cNvSpPr>
            <a:spLocks noGrp="1"/>
          </p:cNvSpPr>
          <p:nvPr>
            <p:ph type="ctrTitle" hasCustomPrompt="1"/>
          </p:nvPr>
        </p:nvSpPr>
        <p:spPr>
          <a:xfrm>
            <a:off x="360000" y="435795"/>
            <a:ext cx="5735999" cy="2142303"/>
          </a:xfrm>
          <a:prstGeom prst="rect">
            <a:avLst/>
          </a:prstGeom>
        </p:spPr>
        <p:txBody>
          <a:bodyPr anchor="b"/>
          <a:lstStyle>
            <a:lvl1pPr algn="l">
              <a:defRPr sz="6000" b="1" i="0" cap="all" baseline="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a:t>
            </a:r>
            <a:r>
              <a:rPr lang="nb-NO" err="1"/>
              <a:t>REDIGERe</a:t>
            </a:r>
            <a:endParaRPr lang="nb-NO"/>
          </a:p>
        </p:txBody>
      </p:sp>
      <p:sp>
        <p:nvSpPr>
          <p:cNvPr id="43" name="Undertittel 2">
            <a:extLst>
              <a:ext uri="{FF2B5EF4-FFF2-40B4-BE49-F238E27FC236}">
                <a16:creationId xmlns:a16="http://schemas.microsoft.com/office/drawing/2014/main" id="{58BFE5F1-AEB5-9A4F-851C-73C52DC50A88}"/>
              </a:ext>
            </a:extLst>
          </p:cNvPr>
          <p:cNvSpPr>
            <a:spLocks noGrp="1"/>
          </p:cNvSpPr>
          <p:nvPr>
            <p:ph type="subTitle" idx="1"/>
          </p:nvPr>
        </p:nvSpPr>
        <p:spPr>
          <a:xfrm>
            <a:off x="360000" y="2668913"/>
            <a:ext cx="5735999" cy="1612567"/>
          </a:xfrm>
          <a:prstGeom prst="rect">
            <a:avLst/>
          </a:prstGeom>
        </p:spPr>
        <p:txBody>
          <a:bodyPr/>
          <a:lstStyle>
            <a:lvl1pPr marL="0" indent="0" algn="l">
              <a:buNone/>
              <a:defRPr sz="2800" b="0" i="0">
                <a:solidFill>
                  <a:srgbClr val="000000"/>
                </a:solidFill>
                <a:highlight>
                  <a:srgbClr val="FFFF00"/>
                </a:highligh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Tree>
    <p:extLst>
      <p:ext uri="{BB962C8B-B14F-4D97-AF65-F5344CB8AC3E}">
        <p14:creationId xmlns:p14="http://schemas.microsoft.com/office/powerpoint/2010/main" val="2162048969"/>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foto">
    <p:spTree>
      <p:nvGrpSpPr>
        <p:cNvPr id="1" name=""/>
        <p:cNvGrpSpPr/>
        <p:nvPr/>
      </p:nvGrpSpPr>
      <p:grpSpPr>
        <a:xfrm>
          <a:off x="0" y="0"/>
          <a:ext cx="0" cy="0"/>
          <a:chOff x="0" y="0"/>
          <a:chExt cx="0" cy="0"/>
        </a:xfrm>
      </p:grpSpPr>
      <p:sp>
        <p:nvSpPr>
          <p:cNvPr id="13" name="Plassholder for bilde 2">
            <a:extLst>
              <a:ext uri="{FF2B5EF4-FFF2-40B4-BE49-F238E27FC236}">
                <a16:creationId xmlns:a16="http://schemas.microsoft.com/office/drawing/2014/main" id="{B5413133-AE2A-F445-BB19-220649558E74}"/>
              </a:ext>
            </a:extLst>
          </p:cNvPr>
          <p:cNvSpPr>
            <a:spLocks noGrp="1"/>
          </p:cNvSpPr>
          <p:nvPr>
            <p:ph type="pic" sz="quarter" idx="11"/>
          </p:nvPr>
        </p:nvSpPr>
        <p:spPr>
          <a:xfrm>
            <a:off x="6095998" y="0"/>
            <a:ext cx="6096002" cy="6858000"/>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en-US"/>
              <a:t>Click icon to add picture</a:t>
            </a:r>
            <a:endParaRPr lang="nb-NO"/>
          </a:p>
        </p:txBody>
      </p:sp>
      <p:sp>
        <p:nvSpPr>
          <p:cNvPr id="36" name="Rektangel 35">
            <a:extLst>
              <a:ext uri="{FF2B5EF4-FFF2-40B4-BE49-F238E27FC236}">
                <a16:creationId xmlns:a16="http://schemas.microsoft.com/office/drawing/2014/main" id="{3B4DF016-C3EB-4F42-B219-1511D26DDD58}"/>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a:t>KLIKK FOR Å REDIGERE</a:t>
            </a:r>
          </a:p>
        </p:txBody>
      </p:sp>
    </p:spTree>
    <p:extLst>
      <p:ext uri="{BB962C8B-B14F-4D97-AF65-F5344CB8AC3E}">
        <p14:creationId xmlns:p14="http://schemas.microsoft.com/office/powerpoint/2010/main" val="976407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6" name="Rektangel 25">
            <a:extLst>
              <a:ext uri="{FF2B5EF4-FFF2-40B4-BE49-F238E27FC236}">
                <a16:creationId xmlns:a16="http://schemas.microsoft.com/office/drawing/2014/main" id="{B4EC8CE9-EFA9-C241-81EA-25E0039A8D52}"/>
              </a:ext>
            </a:extLst>
          </p:cNvPr>
          <p:cNvSpPr/>
          <p:nvPr userDrawn="1"/>
        </p:nvSpPr>
        <p:spPr>
          <a:xfrm>
            <a:off x="0" y="0"/>
            <a:ext cx="6096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Undertittel 2">
            <a:extLst>
              <a:ext uri="{FF2B5EF4-FFF2-40B4-BE49-F238E27FC236}">
                <a16:creationId xmlns:a16="http://schemas.microsoft.com/office/drawing/2014/main" id="{559485BA-13C2-7347-86C4-3FF9B1549987}"/>
              </a:ext>
            </a:extLst>
          </p:cNvPr>
          <p:cNvSpPr>
            <a:spLocks noGrp="1"/>
          </p:cNvSpPr>
          <p:nvPr>
            <p:ph type="subTitle" idx="1"/>
          </p:nvPr>
        </p:nvSpPr>
        <p:spPr>
          <a:xfrm>
            <a:off x="359999" y="3602038"/>
            <a:ext cx="5376000" cy="1622931"/>
          </a:xfrm>
          <a:prstGeom prst="rect">
            <a:avLst/>
          </a:prstGeo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359999" y="1633030"/>
            <a:ext cx="5376000" cy="1876931"/>
          </a:xfrm>
          <a:prstGeom prst="rect">
            <a:avLst/>
          </a:prstGeom>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455999" y="371474"/>
            <a:ext cx="5375639" cy="5215301"/>
          </a:xfrm>
          <a:prstGeom prst="rect">
            <a:avLst/>
          </a:prstGeom>
        </p:spPr>
        <p:txBody>
          <a:bodyPr lIns="90000" anchor="ctr"/>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a:t>Klikk for å redigere teksten</a:t>
            </a:r>
          </a:p>
          <a:p>
            <a:pPr lvl="1"/>
            <a:r>
              <a:rPr lang="nb-NO"/>
              <a:t>Andre nivå</a:t>
            </a:r>
          </a:p>
          <a:p>
            <a:pPr lvl="2"/>
            <a:r>
              <a:rPr lang="nb-NO"/>
              <a:t>Tredje nivå</a:t>
            </a:r>
          </a:p>
        </p:txBody>
      </p:sp>
    </p:spTree>
    <p:extLst>
      <p:ext uri="{BB962C8B-B14F-4D97-AF65-F5344CB8AC3E}">
        <p14:creationId xmlns:p14="http://schemas.microsoft.com/office/powerpoint/2010/main" val="15584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verskrift og tekst">
    <p:spTree>
      <p:nvGrpSpPr>
        <p:cNvPr id="1" name=""/>
        <p:cNvGrpSpPr/>
        <p:nvPr/>
      </p:nvGrpSpPr>
      <p:grpSpPr>
        <a:xfrm>
          <a:off x="0" y="0"/>
          <a:ext cx="0" cy="0"/>
          <a:chOff x="0" y="0"/>
          <a:chExt cx="0" cy="0"/>
        </a:xfrm>
      </p:grpSpPr>
      <p:sp>
        <p:nvSpPr>
          <p:cNvPr id="31" name="Tittel 1">
            <a:extLst>
              <a:ext uri="{FF2B5EF4-FFF2-40B4-BE49-F238E27FC236}">
                <a16:creationId xmlns:a16="http://schemas.microsoft.com/office/drawing/2014/main" id="{FFA75C50-FFD9-6846-A50D-92BF83EE038B}"/>
              </a:ext>
            </a:extLst>
          </p:cNvPr>
          <p:cNvSpPr>
            <a:spLocks noGrp="1"/>
          </p:cNvSpPr>
          <p:nvPr>
            <p:ph type="title" hasCustomPrompt="1"/>
          </p:nvPr>
        </p:nvSpPr>
        <p:spPr>
          <a:xfrm>
            <a:off x="626075" y="249074"/>
            <a:ext cx="11205562" cy="1101932"/>
          </a:xfrm>
          <a:prstGeom prst="rect">
            <a:avLst/>
          </a:prstGeom>
          <a:solidFill>
            <a:schemeClr val="tx1"/>
          </a:solidFill>
        </p:spPr>
        <p:txBody>
          <a:bodyPr anchor="b"/>
          <a:lstStyle>
            <a:lvl1pPr>
              <a:defRPr sz="4400" b="1" i="0">
                <a:solidFill>
                  <a:srgbClr val="FFFF00"/>
                </a:solidFill>
                <a:latin typeface="Arial Narrow" panose="020B0604020202020204" pitchFamily="34" charset="0"/>
                <a:cs typeface="Arial Narrow" panose="020B0604020202020204" pitchFamily="34" charset="0"/>
              </a:defRPr>
            </a:lvl1pPr>
          </a:lstStyle>
          <a:p>
            <a:r>
              <a:rPr lang="nb-NO"/>
              <a:t>KLIKK FOR Å REDIGERE</a:t>
            </a:r>
          </a:p>
        </p:txBody>
      </p:sp>
      <p:sp>
        <p:nvSpPr>
          <p:cNvPr id="12" name="Plassholder for tekst 3">
            <a:extLst>
              <a:ext uri="{FF2B5EF4-FFF2-40B4-BE49-F238E27FC236}">
                <a16:creationId xmlns:a16="http://schemas.microsoft.com/office/drawing/2014/main" id="{9522136C-46BA-B343-B08D-CB02C1F5A4AA}"/>
              </a:ext>
            </a:extLst>
          </p:cNvPr>
          <p:cNvSpPr>
            <a:spLocks noGrp="1"/>
          </p:cNvSpPr>
          <p:nvPr>
            <p:ph type="body" sz="quarter" idx="13" hasCustomPrompt="1"/>
          </p:nvPr>
        </p:nvSpPr>
        <p:spPr>
          <a:xfrm>
            <a:off x="626076" y="1633030"/>
            <a:ext cx="11205562" cy="4108743"/>
          </a:xfrm>
          <a:prstGeom prst="rect">
            <a:avLst/>
          </a:prstGeom>
        </p:spPr>
        <p:txBody>
          <a:bodyPr lIns="90000" anchor="t" anchorCtr="0"/>
          <a:lstStyle>
            <a:lvl1pPr algn="l">
              <a:defRPr sz="2400" b="0" i="0">
                <a:solidFill>
                  <a:schemeClr val="tx1"/>
                </a:solidFill>
                <a:latin typeface="Arial" panose="020B0604020202020204" pitchFamily="34" charset="0"/>
                <a:cs typeface="Arial" panose="020B0604020202020204" pitchFamily="34" charset="0"/>
              </a:defRPr>
            </a:lvl1pPr>
            <a:lvl2pPr>
              <a:defRPr sz="2000" b="0" i="0">
                <a:solidFill>
                  <a:schemeClr val="tx1"/>
                </a:solidFill>
                <a:latin typeface="Arial" panose="020B0604020202020204" pitchFamily="34" charset="0"/>
                <a:cs typeface="Arial" panose="020B0604020202020204" pitchFamily="34" charset="0"/>
              </a:defRPr>
            </a:lvl2pPr>
            <a:lvl3pPr marL="1143000" indent="-228600">
              <a:buFont typeface="Arial" panose="020B0604020202020204" pitchFamily="34" charset="0"/>
              <a:buChar char="­"/>
              <a:defRPr sz="1800" b="0" i="0">
                <a:solidFill>
                  <a:schemeClr val="tx1"/>
                </a:solidFill>
                <a:latin typeface="Arial" panose="020B0604020202020204" pitchFamily="34" charset="0"/>
                <a:cs typeface="Arial" panose="020B0604020202020204" pitchFamily="34" charset="0"/>
              </a:defRPr>
            </a:lvl3pPr>
            <a:lvl4pPr>
              <a:defRPr b="0" i="0">
                <a:solidFill>
                  <a:schemeClr val="bg1"/>
                </a:solidFill>
                <a:latin typeface="Arial" panose="020B0604020202020204" pitchFamily="34" charset="0"/>
                <a:cs typeface="Arial" panose="020B0604020202020204" pitchFamily="34" charset="0"/>
              </a:defRPr>
            </a:lvl4pPr>
            <a:lvl5pPr>
              <a:defRPr b="0" i="0">
                <a:solidFill>
                  <a:schemeClr val="bg1"/>
                </a:solidFill>
                <a:latin typeface="Arial" panose="020B0604020202020204" pitchFamily="34" charset="0"/>
                <a:cs typeface="Arial" panose="020B0604020202020204" pitchFamily="34" charset="0"/>
              </a:defRPr>
            </a:lvl5pPr>
          </a:lstStyle>
          <a:p>
            <a:pPr lvl="0"/>
            <a:r>
              <a:rPr lang="nb-NO"/>
              <a:t>Klikk for å redigere teksten</a:t>
            </a:r>
          </a:p>
          <a:p>
            <a:pPr lvl="1"/>
            <a:r>
              <a:rPr lang="nb-NO"/>
              <a:t>Andre nivå</a:t>
            </a:r>
          </a:p>
          <a:p>
            <a:pPr lvl="2"/>
            <a:r>
              <a:rPr lang="nb-NO"/>
              <a:t>Tredje nivå</a:t>
            </a:r>
          </a:p>
        </p:txBody>
      </p:sp>
    </p:spTree>
    <p:extLst>
      <p:ext uri="{BB962C8B-B14F-4D97-AF65-F5344CB8AC3E}">
        <p14:creationId xmlns:p14="http://schemas.microsoft.com/office/powerpoint/2010/main" val="219883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to og sitat">
    <p:spTree>
      <p:nvGrpSpPr>
        <p:cNvPr id="1" name=""/>
        <p:cNvGrpSpPr/>
        <p:nvPr/>
      </p:nvGrpSpPr>
      <p:grpSpPr>
        <a:xfrm>
          <a:off x="0" y="0"/>
          <a:ext cx="0" cy="0"/>
          <a:chOff x="0" y="0"/>
          <a:chExt cx="0" cy="0"/>
        </a:xfrm>
      </p:grpSpPr>
      <p:sp>
        <p:nvSpPr>
          <p:cNvPr id="4" name="Plassholder for bilde 27">
            <a:extLst>
              <a:ext uri="{FF2B5EF4-FFF2-40B4-BE49-F238E27FC236}">
                <a16:creationId xmlns:a16="http://schemas.microsoft.com/office/drawing/2014/main" id="{88D9C563-60F1-BC4C-A2B6-F2794C10E589}"/>
              </a:ext>
            </a:extLst>
          </p:cNvPr>
          <p:cNvSpPr>
            <a:spLocks noGrp="1"/>
          </p:cNvSpPr>
          <p:nvPr>
            <p:ph type="pic" sz="quarter" idx="10"/>
          </p:nvPr>
        </p:nvSpPr>
        <p:spPr>
          <a:xfrm>
            <a:off x="0" y="0"/>
            <a:ext cx="12192000" cy="6858000"/>
          </a:xfrm>
          <a:prstGeom prst="rect">
            <a:avLst/>
          </a:prstGeom>
        </p:spPr>
        <p:txBody>
          <a:bodyPr/>
          <a:lstStyle>
            <a:lvl1pPr>
              <a:defRPr sz="2400" b="0" i="0">
                <a:latin typeface="Arial" panose="020B0604020202020204" pitchFamily="34" charset="0"/>
                <a:cs typeface="Arial" panose="020B0604020202020204" pitchFamily="34" charset="0"/>
              </a:defRPr>
            </a:lvl1pPr>
          </a:lstStyle>
          <a:p>
            <a:r>
              <a:rPr lang="en-US"/>
              <a:t>Click icon to add picture</a:t>
            </a:r>
            <a:endParaRPr lang="nb-NO"/>
          </a:p>
        </p:txBody>
      </p:sp>
      <p:sp>
        <p:nvSpPr>
          <p:cNvPr id="8" name="Undertittel 2">
            <a:extLst>
              <a:ext uri="{FF2B5EF4-FFF2-40B4-BE49-F238E27FC236}">
                <a16:creationId xmlns:a16="http://schemas.microsoft.com/office/drawing/2014/main" id="{B630359E-B659-A345-93F3-B1C680A4FEF4}"/>
              </a:ext>
            </a:extLst>
          </p:cNvPr>
          <p:cNvSpPr>
            <a:spLocks noGrp="1"/>
          </p:cNvSpPr>
          <p:nvPr>
            <p:ph type="subTitle" idx="1" hasCustomPrompt="1"/>
          </p:nvPr>
        </p:nvSpPr>
        <p:spPr>
          <a:xfrm>
            <a:off x="6096000" y="360001"/>
            <a:ext cx="5736000" cy="5214520"/>
          </a:xfrm>
          <a:prstGeom prst="rect">
            <a:avLst/>
          </a:prstGeom>
        </p:spPr>
        <p:txBody>
          <a:bodyPr anchor="ctr"/>
          <a:lstStyle>
            <a:lvl1pPr marL="0" indent="0" algn="r">
              <a:buNone/>
              <a:defRPr sz="5400" b="1" i="1">
                <a:solidFill>
                  <a:srgbClr val="FFFF00"/>
                </a:solidFill>
                <a:latin typeface="Arial Narrow" panose="020B0604020202020204" pitchFamily="34" charset="0"/>
                <a:cs typeface="Arial Narrow"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a:t>
            </a:r>
          </a:p>
        </p:txBody>
      </p:sp>
    </p:spTree>
    <p:extLst>
      <p:ext uri="{BB962C8B-B14F-4D97-AF65-F5344CB8AC3E}">
        <p14:creationId xmlns:p14="http://schemas.microsoft.com/office/powerpoint/2010/main" val="2821150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fikk og innhold_1">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CEEF49E1-FA7D-AD4C-863C-AEDCC59819DB}"/>
              </a:ext>
            </a:extLst>
          </p:cNvPr>
          <p:cNvSpPr/>
          <p:nvPr userDrawn="1"/>
        </p:nvSpPr>
        <p:spPr>
          <a:xfrm>
            <a:off x="319715" y="319715"/>
            <a:ext cx="5416104" cy="6218570"/>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4" name="Trekant 13">
            <a:extLst>
              <a:ext uri="{FF2B5EF4-FFF2-40B4-BE49-F238E27FC236}">
                <a16:creationId xmlns:a16="http://schemas.microsoft.com/office/drawing/2014/main" id="{EF1E48D1-E1BE-9F4D-B00A-29A1C115FE7F}"/>
              </a:ext>
            </a:extLst>
          </p:cNvPr>
          <p:cNvSpPr>
            <a:spLocks/>
          </p:cNvSpPr>
          <p:nvPr userDrawn="1"/>
        </p:nvSpPr>
        <p:spPr>
          <a:xfrm rot="5400000">
            <a:off x="5645819" y="3249000"/>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innhold 4">
            <a:extLst>
              <a:ext uri="{FF2B5EF4-FFF2-40B4-BE49-F238E27FC236}">
                <a16:creationId xmlns:a16="http://schemas.microsoft.com/office/drawing/2014/main" id="{E0AD383A-62CF-D94A-B155-19CF5D565B9F}"/>
              </a:ext>
            </a:extLst>
          </p:cNvPr>
          <p:cNvSpPr>
            <a:spLocks noGrp="1"/>
          </p:cNvSpPr>
          <p:nvPr>
            <p:ph idx="12" hasCustomPrompt="1"/>
          </p:nvPr>
        </p:nvSpPr>
        <p:spPr>
          <a:xfrm>
            <a:off x="6456181" y="319715"/>
            <a:ext cx="5375275" cy="5255585"/>
          </a:xfrm>
          <a:prstGeom prst="rect">
            <a:avLst/>
          </a:prstGeom>
        </p:spPr>
        <p:txBody>
          <a:bodyPr/>
          <a:lstStyle>
            <a:lvl1pPr>
              <a:defRPr sz="2400" b="0" i="0">
                <a:solidFill>
                  <a:srgbClr val="000000"/>
                </a:solidFill>
                <a:latin typeface="Arial" panose="020B0604020202020204" pitchFamily="34" charset="0"/>
                <a:cs typeface="Arial" panose="020B0604020202020204" pitchFamily="34" charset="0"/>
              </a:defRPr>
            </a:lvl1pPr>
          </a:lstStyle>
          <a:p>
            <a:r>
              <a:rPr lang="nb-NO"/>
              <a:t>Legg til et objekt</a:t>
            </a:r>
          </a:p>
        </p:txBody>
      </p:sp>
      <p:sp>
        <p:nvSpPr>
          <p:cNvPr id="9" name="Plassholder for tekst 2">
            <a:extLst>
              <a:ext uri="{FF2B5EF4-FFF2-40B4-BE49-F238E27FC236}">
                <a16:creationId xmlns:a16="http://schemas.microsoft.com/office/drawing/2014/main" id="{55976128-D334-1B46-8840-FAE08631A543}"/>
              </a:ext>
            </a:extLst>
          </p:cNvPr>
          <p:cNvSpPr>
            <a:spLocks noGrp="1"/>
          </p:cNvSpPr>
          <p:nvPr>
            <p:ph type="body" sz="quarter" idx="15" hasCustomPrompt="1"/>
          </p:nvPr>
        </p:nvSpPr>
        <p:spPr>
          <a:xfrm>
            <a:off x="639763" y="639763"/>
            <a:ext cx="4775200" cy="5578807"/>
          </a:xfrm>
          <a:prstGeom prst="rect">
            <a:avLst/>
          </a:prstGeom>
        </p:spPr>
        <p:txBody>
          <a:bodyPr anchor="ctr"/>
          <a:lstStyle>
            <a:lvl1pPr>
              <a:defRPr sz="2400">
                <a:latin typeface="+mn-lt"/>
              </a:defRPr>
            </a:lvl1pPr>
          </a:lstStyle>
          <a:p>
            <a:pPr lvl="0"/>
            <a:r>
              <a:rPr lang="nb-NO"/>
              <a:t>Klikk for å redigere punkter</a:t>
            </a:r>
          </a:p>
        </p:txBody>
      </p:sp>
    </p:spTree>
    <p:extLst>
      <p:ext uri="{BB962C8B-B14F-4D97-AF65-F5344CB8AC3E}">
        <p14:creationId xmlns:p14="http://schemas.microsoft.com/office/powerpoint/2010/main" val="312899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fikk og innhold_2">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9B81E1-670B-1C48-B834-B2EB12D9D0E7}"/>
              </a:ext>
            </a:extLst>
          </p:cNvPr>
          <p:cNvSpPr/>
          <p:nvPr userDrawn="1"/>
        </p:nvSpPr>
        <p:spPr>
          <a:xfrm>
            <a:off x="0" y="0"/>
            <a:ext cx="6096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3" name="Gruppe 12">
            <a:extLst>
              <a:ext uri="{FF2B5EF4-FFF2-40B4-BE49-F238E27FC236}">
                <a16:creationId xmlns:a16="http://schemas.microsoft.com/office/drawing/2014/main" id="{62FB06EF-E7AD-4E4A-998F-03AF5CFF623E}"/>
              </a:ext>
            </a:extLst>
          </p:cNvPr>
          <p:cNvGrpSpPr/>
          <p:nvPr userDrawn="1"/>
        </p:nvGrpSpPr>
        <p:grpSpPr>
          <a:xfrm>
            <a:off x="6456945" y="371475"/>
            <a:ext cx="5374691" cy="5203825"/>
            <a:chOff x="6456945" y="371475"/>
            <a:chExt cx="5374691" cy="5203825"/>
          </a:xfrm>
        </p:grpSpPr>
        <p:sp>
          <p:nvSpPr>
            <p:cNvPr id="17" name="Rektangel 16">
              <a:extLst>
                <a:ext uri="{FF2B5EF4-FFF2-40B4-BE49-F238E27FC236}">
                  <a16:creationId xmlns:a16="http://schemas.microsoft.com/office/drawing/2014/main" id="{44739AA5-97CB-6943-9939-D05E84574D79}"/>
                </a:ext>
              </a:extLst>
            </p:cNvPr>
            <p:cNvSpPr/>
            <p:nvPr userDrawn="1"/>
          </p:nvSpPr>
          <p:spPr>
            <a:xfrm>
              <a:off x="6816945" y="371475"/>
              <a:ext cx="5014691" cy="5203825"/>
            </a:xfrm>
            <a:prstGeom prst="rect">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rgbClr val="000000"/>
                </a:solidFill>
              </a:endParaRPr>
            </a:p>
          </p:txBody>
        </p:sp>
        <p:sp>
          <p:nvSpPr>
            <p:cNvPr id="18" name="Trekant 17">
              <a:extLst>
                <a:ext uri="{FF2B5EF4-FFF2-40B4-BE49-F238E27FC236}">
                  <a16:creationId xmlns:a16="http://schemas.microsoft.com/office/drawing/2014/main" id="{46A43932-DD7B-CC49-BAF4-E88790E66DDF}"/>
                </a:ext>
              </a:extLst>
            </p:cNvPr>
            <p:cNvSpPr>
              <a:spLocks/>
            </p:cNvSpPr>
            <p:nvPr userDrawn="1"/>
          </p:nvSpPr>
          <p:spPr>
            <a:xfrm rot="16200000">
              <a:off x="6366945" y="2793387"/>
              <a:ext cx="540000" cy="360000"/>
            </a:xfrm>
            <a:prstGeom prst="triangle">
              <a:avLst/>
            </a:prstGeom>
            <a:solidFill>
              <a:srgbClr val="C5C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
        <p:nvSpPr>
          <p:cNvPr id="24" name="Undertittel 2">
            <a:extLst>
              <a:ext uri="{FF2B5EF4-FFF2-40B4-BE49-F238E27FC236}">
                <a16:creationId xmlns:a16="http://schemas.microsoft.com/office/drawing/2014/main" id="{B0C7010E-09BD-4441-8427-669D782B1B9E}"/>
              </a:ext>
            </a:extLst>
          </p:cNvPr>
          <p:cNvSpPr>
            <a:spLocks noGrp="1"/>
          </p:cNvSpPr>
          <p:nvPr>
            <p:ph type="subTitle" idx="1"/>
          </p:nvPr>
        </p:nvSpPr>
        <p:spPr>
          <a:xfrm>
            <a:off x="360000" y="2327355"/>
            <a:ext cx="5015627" cy="1622931"/>
          </a:xfrm>
          <a:prstGeom prst="rect">
            <a:avLst/>
          </a:prstGeom>
        </p:spPr>
        <p:txBody>
          <a:bodyPr/>
          <a:lstStyle>
            <a:lvl1pPr marL="0" indent="0" algn="ctr">
              <a:buNone/>
              <a:defRPr sz="2400" b="0" i="0">
                <a:solidFill>
                  <a:srgbClr val="000000"/>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25" name="Tittel 1">
            <a:extLst>
              <a:ext uri="{FF2B5EF4-FFF2-40B4-BE49-F238E27FC236}">
                <a16:creationId xmlns:a16="http://schemas.microsoft.com/office/drawing/2014/main" id="{CB53200D-6BD8-8F47-BCCB-C78C13538CB2}"/>
              </a:ext>
            </a:extLst>
          </p:cNvPr>
          <p:cNvSpPr>
            <a:spLocks noGrp="1"/>
          </p:cNvSpPr>
          <p:nvPr>
            <p:ph type="title" hasCustomPrompt="1"/>
          </p:nvPr>
        </p:nvSpPr>
        <p:spPr>
          <a:xfrm>
            <a:off x="359999" y="359053"/>
            <a:ext cx="5015627" cy="1876931"/>
          </a:xfrm>
          <a:prstGeom prst="rect">
            <a:avLst/>
          </a:prstGeom>
        </p:spPr>
        <p:txBody>
          <a:bodyPr anchor="b"/>
          <a:lstStyle>
            <a:lvl1pPr algn="ctr">
              <a:defRPr sz="4400" b="1" i="0">
                <a:solidFill>
                  <a:schemeClr val="bg1"/>
                </a:solidFill>
                <a:highlight>
                  <a:srgbClr val="000000"/>
                </a:highlight>
                <a:latin typeface="Arial Narrow" panose="020B0604020202020204" pitchFamily="34" charset="0"/>
                <a:cs typeface="Arial Narrow" panose="020B0604020202020204" pitchFamily="34" charset="0"/>
              </a:defRPr>
            </a:lvl1pPr>
          </a:lstStyle>
          <a:p>
            <a:r>
              <a:rPr lang="nb-NO"/>
              <a:t>KLIKK FOR Å REDIGERE</a:t>
            </a:r>
          </a:p>
        </p:txBody>
      </p:sp>
      <p:sp>
        <p:nvSpPr>
          <p:cNvPr id="12" name="Plassholder for tekst 2">
            <a:extLst>
              <a:ext uri="{FF2B5EF4-FFF2-40B4-BE49-F238E27FC236}">
                <a16:creationId xmlns:a16="http://schemas.microsoft.com/office/drawing/2014/main" id="{40A664F9-E5E8-E64D-9108-CDB83DB1978A}"/>
              </a:ext>
            </a:extLst>
          </p:cNvPr>
          <p:cNvSpPr>
            <a:spLocks noGrp="1"/>
          </p:cNvSpPr>
          <p:nvPr>
            <p:ph type="body" sz="quarter" idx="15" hasCustomPrompt="1"/>
          </p:nvPr>
        </p:nvSpPr>
        <p:spPr>
          <a:xfrm>
            <a:off x="7176945" y="721979"/>
            <a:ext cx="4293741" cy="4502818"/>
          </a:xfrm>
          <a:prstGeom prst="rect">
            <a:avLst/>
          </a:prstGeom>
        </p:spPr>
        <p:txBody>
          <a:bodyPr anchor="ctr"/>
          <a:lstStyle>
            <a:lvl1pPr>
              <a:defRPr sz="2400">
                <a:latin typeface="+mn-lt"/>
              </a:defRPr>
            </a:lvl1pPr>
          </a:lstStyle>
          <a:p>
            <a:pPr lvl="0"/>
            <a:r>
              <a:rPr lang="nb-NO"/>
              <a:t>Klikk for å redigere punkter</a:t>
            </a:r>
          </a:p>
        </p:txBody>
      </p:sp>
    </p:spTree>
    <p:extLst>
      <p:ext uri="{BB962C8B-B14F-4D97-AF65-F5344CB8AC3E}">
        <p14:creationId xmlns:p14="http://schemas.microsoft.com/office/powerpoint/2010/main" val="369553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9" name="Plassholder for diagram 2">
            <a:extLst>
              <a:ext uri="{FF2B5EF4-FFF2-40B4-BE49-F238E27FC236}">
                <a16:creationId xmlns:a16="http://schemas.microsoft.com/office/drawing/2014/main" id="{9FC845ED-227D-CD4E-9B71-FBD9603CF722}"/>
              </a:ext>
            </a:extLst>
          </p:cNvPr>
          <p:cNvSpPr>
            <a:spLocks noGrp="1"/>
          </p:cNvSpPr>
          <p:nvPr>
            <p:ph type="chart" sz="quarter" idx="13" hasCustomPrompt="1"/>
          </p:nvPr>
        </p:nvSpPr>
        <p:spPr>
          <a:xfrm>
            <a:off x="319715" y="319714"/>
            <a:ext cx="11511741" cy="525558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Arial" panose="020B0604020202020204" pitchFamily="34" charset="0"/>
                <a:cs typeface="Arial" panose="020B0604020202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nb-NO"/>
              <a:t>Klikk på ikonet for å legge til diagram</a:t>
            </a:r>
          </a:p>
        </p:txBody>
      </p:sp>
    </p:spTree>
    <p:extLst>
      <p:ext uri="{BB962C8B-B14F-4D97-AF65-F5344CB8AC3E}">
        <p14:creationId xmlns:p14="http://schemas.microsoft.com/office/powerpoint/2010/main" val="1188374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amnesty.no/" TargetMode="Externa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Bilde 3">
            <a:hlinkClick r:id="rId17"/>
            <a:extLst>
              <a:ext uri="{FF2B5EF4-FFF2-40B4-BE49-F238E27FC236}">
                <a16:creationId xmlns:a16="http://schemas.microsoft.com/office/drawing/2014/main" id="{232E7C60-F83E-BB43-989F-46462012ED39}"/>
              </a:ext>
            </a:extLst>
          </p:cNvPr>
          <p:cNvPicPr>
            <a:picLocks noChangeAspect="1"/>
          </p:cNvPicPr>
          <p:nvPr userDrawn="1"/>
        </p:nvPicPr>
        <p:blipFill>
          <a:blip r:embed="rId18"/>
          <a:stretch>
            <a:fillRect/>
          </a:stretch>
        </p:blipFill>
        <p:spPr>
          <a:xfrm>
            <a:off x="10558968" y="5952875"/>
            <a:ext cx="1273032" cy="540000"/>
          </a:xfrm>
          <a:prstGeom prst="rect">
            <a:avLst/>
          </a:prstGeom>
          <a:noFill/>
          <a:ln>
            <a:noFill/>
          </a:ln>
        </p:spPr>
      </p:pic>
    </p:spTree>
    <p:extLst>
      <p:ext uri="{BB962C8B-B14F-4D97-AF65-F5344CB8AC3E}">
        <p14:creationId xmlns:p14="http://schemas.microsoft.com/office/powerpoint/2010/main" val="2380607847"/>
      </p:ext>
    </p:extLst>
  </p:cSld>
  <p:clrMap bg1="lt1" tx1="dk1" bg2="lt2" tx2="dk2" accent1="accent1" accent2="accent2" accent3="accent3" accent4="accent4" accent5="accent5" accent6="accent6" hlink="hlink" folHlink="folHlink"/>
  <p:sldLayoutIdLst>
    <p:sldLayoutId id="2147483660" r:id="rId1"/>
    <p:sldLayoutId id="2147483683" r:id="rId2"/>
    <p:sldLayoutId id="2147483650" r:id="rId3"/>
    <p:sldLayoutId id="2147483666" r:id="rId4"/>
    <p:sldLayoutId id="2147483692" r:id="rId5"/>
    <p:sldLayoutId id="2147483667" r:id="rId6"/>
    <p:sldLayoutId id="2147483686" r:id="rId7"/>
    <p:sldLayoutId id="2147483687" r:id="rId8"/>
    <p:sldLayoutId id="2147483689" r:id="rId9"/>
    <p:sldLayoutId id="2147483690" r:id="rId10"/>
    <p:sldLayoutId id="2147483691" r:id="rId11"/>
    <p:sldLayoutId id="2147483685" r:id="rId12"/>
    <p:sldLayoutId id="2147483678" r:id="rId13"/>
    <p:sldLayoutId id="2147483677" r:id="rId14"/>
    <p:sldLayoutId id="214748366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standing next to a palm tree&#10;&#10;Description automatically generated">
            <a:extLst>
              <a:ext uri="{FF2B5EF4-FFF2-40B4-BE49-F238E27FC236}">
                <a16:creationId xmlns:a16="http://schemas.microsoft.com/office/drawing/2014/main" id="{16116CA5-17BE-428B-AE0E-A5AEDEBEC6B6}"/>
              </a:ext>
            </a:extLst>
          </p:cNvPr>
          <p:cNvPicPr>
            <a:picLocks noGrp="1" noChangeAspect="1"/>
          </p:cNvPicPr>
          <p:nvPr>
            <p:ph type="pic" sz="quarter" idx="10"/>
          </p:nvPr>
        </p:nvPicPr>
        <p:blipFill>
          <a:blip r:embed="rId3"/>
          <a:srcRect/>
          <a:stretch>
            <a:fillRect/>
          </a:stretch>
        </p:blipFill>
        <p:spPr/>
      </p:pic>
      <p:sp>
        <p:nvSpPr>
          <p:cNvPr id="3" name="Title 2">
            <a:extLst>
              <a:ext uri="{FF2B5EF4-FFF2-40B4-BE49-F238E27FC236}">
                <a16:creationId xmlns:a16="http://schemas.microsoft.com/office/drawing/2014/main" id="{43ECE230-78C6-4DEA-B16D-544B480DA75D}"/>
              </a:ext>
            </a:extLst>
          </p:cNvPr>
          <p:cNvSpPr>
            <a:spLocks noGrp="1"/>
          </p:cNvSpPr>
          <p:nvPr>
            <p:ph type="ctrTitle"/>
          </p:nvPr>
        </p:nvSpPr>
        <p:spPr>
          <a:xfrm>
            <a:off x="360000" y="526610"/>
            <a:ext cx="9716688" cy="2142303"/>
          </a:xfrm>
        </p:spPr>
        <p:txBody>
          <a:bodyPr/>
          <a:lstStyle/>
          <a:p>
            <a:r>
              <a:rPr lang="nb-NO" dirty="0"/>
              <a:t>Menneskerettighetslov for næringslivet</a:t>
            </a:r>
          </a:p>
        </p:txBody>
      </p:sp>
      <p:sp>
        <p:nvSpPr>
          <p:cNvPr id="4" name="Subtitle 3">
            <a:extLst>
              <a:ext uri="{FF2B5EF4-FFF2-40B4-BE49-F238E27FC236}">
                <a16:creationId xmlns:a16="http://schemas.microsoft.com/office/drawing/2014/main" id="{5174284B-A878-4E36-9367-26288FD70CB4}"/>
              </a:ext>
            </a:extLst>
          </p:cNvPr>
          <p:cNvSpPr>
            <a:spLocks noGrp="1"/>
          </p:cNvSpPr>
          <p:nvPr>
            <p:ph type="subTitle" idx="1"/>
          </p:nvPr>
        </p:nvSpPr>
        <p:spPr/>
        <p:txBody>
          <a:bodyPr/>
          <a:lstStyle/>
          <a:p>
            <a:r>
              <a:rPr lang="nb-NO" dirty="0"/>
              <a:t>Kampanje 2020</a:t>
            </a:r>
          </a:p>
        </p:txBody>
      </p:sp>
    </p:spTree>
    <p:extLst>
      <p:ext uri="{BB962C8B-B14F-4D97-AF65-F5344CB8AC3E}">
        <p14:creationId xmlns:p14="http://schemas.microsoft.com/office/powerpoint/2010/main" val="38329025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A group of people in a large city&#10;&#10;Description automatically generated">
            <a:extLst>
              <a:ext uri="{FF2B5EF4-FFF2-40B4-BE49-F238E27FC236}">
                <a16:creationId xmlns:a16="http://schemas.microsoft.com/office/drawing/2014/main" id="{40F79D10-23C9-4B80-AE7D-446B0E80FAB7}"/>
              </a:ext>
            </a:extLst>
          </p:cNvPr>
          <p:cNvPicPr>
            <a:picLocks noGrp="1" noChangeAspect="1"/>
          </p:cNvPicPr>
          <p:nvPr>
            <p:ph idx="12"/>
          </p:nvPr>
        </p:nvPicPr>
        <p:blipFill rotWithShape="1">
          <a:blip r:embed="rId3"/>
          <a:srcRect t="22136" r="-1" b="9467"/>
          <a:stretch/>
        </p:blipFill>
        <p:spPr>
          <a:xfrm>
            <a:off x="319715" y="319715"/>
            <a:ext cx="11511741" cy="5255585"/>
          </a:xfrm>
          <a:prstGeom prst="rect">
            <a:avLst/>
          </a:prstGeom>
          <a:noFill/>
        </p:spPr>
      </p:pic>
    </p:spTree>
    <p:extLst>
      <p:ext uri="{BB962C8B-B14F-4D97-AF65-F5344CB8AC3E}">
        <p14:creationId xmlns:p14="http://schemas.microsoft.com/office/powerpoint/2010/main" val="4218210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91018_Amnesty_H264">
            <a:hlinkClick r:id="" action="ppaction://media"/>
            <a:extLst>
              <a:ext uri="{FF2B5EF4-FFF2-40B4-BE49-F238E27FC236}">
                <a16:creationId xmlns:a16="http://schemas.microsoft.com/office/drawing/2014/main" id="{630E0B30-F33D-4AA6-B682-193A16465B55}"/>
              </a:ext>
            </a:extLst>
          </p:cNvPr>
          <p:cNvPicPr>
            <a:picLocks noGrp="1" noChangeAspect="1"/>
          </p:cNvPicPr>
          <p:nvPr>
            <p:ph type="media" sz="quarter" idx="11"/>
            <a:videoFile r:link="rId2"/>
            <p:extLst>
              <p:ext uri="{DAA4B4D4-6D71-4841-9C94-3DE7FCFB9230}">
                <p14:media xmlns:p14="http://schemas.microsoft.com/office/powerpoint/2010/main" r:embed="rId1"/>
              </p:ext>
            </p:extLst>
          </p:nvPr>
        </p:nvPicPr>
        <p:blipFill>
          <a:blip r:embed="rId5"/>
          <a:stretch>
            <a:fillRect/>
          </a:stretch>
        </p:blipFill>
        <p:spPr>
          <a:xfrm>
            <a:off x="3352800" y="0"/>
            <a:ext cx="5486400" cy="6858000"/>
          </a:xfrm>
        </p:spPr>
      </p:pic>
    </p:spTree>
    <p:extLst>
      <p:ext uri="{BB962C8B-B14F-4D97-AF65-F5344CB8AC3E}">
        <p14:creationId xmlns:p14="http://schemas.microsoft.com/office/powerpoint/2010/main" val="202384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person, outdoor, man, young&#10;&#10;Description automatically generated">
            <a:extLst>
              <a:ext uri="{FF2B5EF4-FFF2-40B4-BE49-F238E27FC236}">
                <a16:creationId xmlns:a16="http://schemas.microsoft.com/office/drawing/2014/main" id="{35B46F32-1D50-45CB-A7BC-C16B58BC3489}"/>
              </a:ext>
            </a:extLst>
          </p:cNvPr>
          <p:cNvPicPr>
            <a:picLocks noGrp="1" noChangeAspect="1"/>
          </p:cNvPicPr>
          <p:nvPr>
            <p:ph type="pic" sz="quarter" idx="10"/>
          </p:nvPr>
        </p:nvPicPr>
        <p:blipFill rotWithShape="1">
          <a:blip r:embed="rId3"/>
          <a:srcRect t="11969" b="13031"/>
          <a:stretch/>
        </p:blipFill>
        <p:spPr>
          <a:xfrm>
            <a:off x="20" y="10"/>
            <a:ext cx="12191980" cy="6857990"/>
          </a:xfrm>
          <a:prstGeom prst="rect">
            <a:avLst/>
          </a:prstGeom>
          <a:noFill/>
        </p:spPr>
      </p:pic>
    </p:spTree>
    <p:extLst>
      <p:ext uri="{BB962C8B-B14F-4D97-AF65-F5344CB8AC3E}">
        <p14:creationId xmlns:p14="http://schemas.microsoft.com/office/powerpoint/2010/main" val="285462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8C807C-D746-49E6-A3CB-BB6767218560}"/>
              </a:ext>
            </a:extLst>
          </p:cNvPr>
          <p:cNvPicPr>
            <a:picLocks noGrp="1" noChangeAspect="1"/>
          </p:cNvPicPr>
          <p:nvPr>
            <p:ph type="pic" sz="quarter" idx="11"/>
          </p:nvPr>
        </p:nvPicPr>
        <p:blipFill>
          <a:blip r:embed="rId3"/>
          <a:srcRect/>
          <a:stretch/>
        </p:blipFill>
        <p:spPr>
          <a:xfrm>
            <a:off x="6101255" y="0"/>
            <a:ext cx="6132786" cy="6858000"/>
          </a:xfrm>
        </p:spPr>
      </p:pic>
      <p:sp>
        <p:nvSpPr>
          <p:cNvPr id="8" name="Subtitle 7">
            <a:extLst>
              <a:ext uri="{FF2B5EF4-FFF2-40B4-BE49-F238E27FC236}">
                <a16:creationId xmlns:a16="http://schemas.microsoft.com/office/drawing/2014/main" id="{B0C7F6BB-F757-41A9-BA7A-13E6B1274B1C}"/>
              </a:ext>
            </a:extLst>
          </p:cNvPr>
          <p:cNvSpPr>
            <a:spLocks noGrp="1"/>
          </p:cNvSpPr>
          <p:nvPr>
            <p:ph type="subTitle" idx="1"/>
          </p:nvPr>
        </p:nvSpPr>
        <p:spPr/>
        <p:txBody>
          <a:bodyPr/>
          <a:lstStyle/>
          <a:p>
            <a:r>
              <a:rPr lang="nb-NO"/>
              <a:t>Og hvorfor trenger vi det?</a:t>
            </a:r>
          </a:p>
        </p:txBody>
      </p:sp>
      <p:sp>
        <p:nvSpPr>
          <p:cNvPr id="7" name="Title 6">
            <a:extLst>
              <a:ext uri="{FF2B5EF4-FFF2-40B4-BE49-F238E27FC236}">
                <a16:creationId xmlns:a16="http://schemas.microsoft.com/office/drawing/2014/main" id="{988645B4-A565-436B-AA62-381579BF15A9}"/>
              </a:ext>
            </a:extLst>
          </p:cNvPr>
          <p:cNvSpPr>
            <a:spLocks noGrp="1"/>
          </p:cNvSpPr>
          <p:nvPr>
            <p:ph type="title"/>
          </p:nvPr>
        </p:nvSpPr>
        <p:spPr/>
        <p:txBody>
          <a:bodyPr/>
          <a:lstStyle/>
          <a:p>
            <a:r>
              <a:rPr lang="nb-NO"/>
              <a:t>Hva er en menneskerettighetslov for næringslivet?</a:t>
            </a:r>
          </a:p>
        </p:txBody>
      </p:sp>
    </p:spTree>
    <p:extLst>
      <p:ext uri="{BB962C8B-B14F-4D97-AF65-F5344CB8AC3E}">
        <p14:creationId xmlns:p14="http://schemas.microsoft.com/office/powerpoint/2010/main" val="3942582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close up of text on a whiteboard&#10;&#10;Description automatically generated">
            <a:extLst>
              <a:ext uri="{FF2B5EF4-FFF2-40B4-BE49-F238E27FC236}">
                <a16:creationId xmlns:a16="http://schemas.microsoft.com/office/drawing/2014/main" id="{178424DC-556A-4091-9F93-E3C1F041E4A0}"/>
              </a:ext>
            </a:extLst>
          </p:cNvPr>
          <p:cNvPicPr>
            <a:picLocks noGrp="1" noChangeAspect="1"/>
          </p:cNvPicPr>
          <p:nvPr>
            <p:ph type="pic" sz="quarter" idx="11"/>
          </p:nvPr>
        </p:nvPicPr>
        <p:blipFill>
          <a:blip r:embed="rId3"/>
          <a:srcRect l="37654" r="37654"/>
          <a:stretch>
            <a:fillRect/>
          </a:stretch>
        </p:blipFill>
        <p:spPr/>
      </p:pic>
      <p:sp>
        <p:nvSpPr>
          <p:cNvPr id="11" name="Subtitle 10">
            <a:extLst>
              <a:ext uri="{FF2B5EF4-FFF2-40B4-BE49-F238E27FC236}">
                <a16:creationId xmlns:a16="http://schemas.microsoft.com/office/drawing/2014/main" id="{CAD64D49-0E7B-446F-9503-BEBE87801224}"/>
              </a:ext>
            </a:extLst>
          </p:cNvPr>
          <p:cNvSpPr>
            <a:spLocks noGrp="1"/>
          </p:cNvSpPr>
          <p:nvPr>
            <p:ph type="subTitle" idx="1"/>
          </p:nvPr>
        </p:nvSpPr>
        <p:spPr/>
        <p:txBody>
          <a:bodyPr/>
          <a:lstStyle/>
          <a:p>
            <a:pPr marL="342900" indent="-342900">
              <a:buFontTx/>
              <a:buChar char="-"/>
            </a:pPr>
            <a:r>
              <a:rPr lang="nb-NO" dirty="0" err="1"/>
              <a:t>Granavoldplattformen</a:t>
            </a:r>
            <a:endParaRPr lang="nb-NO" dirty="0"/>
          </a:p>
          <a:p>
            <a:pPr marL="342900" indent="-342900">
              <a:buFontTx/>
              <a:buChar char="-"/>
            </a:pPr>
            <a:r>
              <a:rPr lang="nb-NO" dirty="0"/>
              <a:t>Prosess i Stortinget</a:t>
            </a:r>
          </a:p>
          <a:p>
            <a:pPr marL="342900" indent="-342900">
              <a:buFontTx/>
              <a:buChar char="-"/>
            </a:pPr>
            <a:r>
              <a:rPr lang="nb-NO" dirty="0"/>
              <a:t>Etikkinformasjonsutvalget</a:t>
            </a:r>
          </a:p>
        </p:txBody>
      </p:sp>
      <p:sp>
        <p:nvSpPr>
          <p:cNvPr id="10" name="Title 9">
            <a:extLst>
              <a:ext uri="{FF2B5EF4-FFF2-40B4-BE49-F238E27FC236}">
                <a16:creationId xmlns:a16="http://schemas.microsoft.com/office/drawing/2014/main" id="{7C7DB1C1-7F8C-4EC2-AF12-9FA8B03FEB80}"/>
              </a:ext>
            </a:extLst>
          </p:cNvPr>
          <p:cNvSpPr>
            <a:spLocks noGrp="1"/>
          </p:cNvSpPr>
          <p:nvPr>
            <p:ph type="title"/>
          </p:nvPr>
        </p:nvSpPr>
        <p:spPr/>
        <p:txBody>
          <a:bodyPr/>
          <a:lstStyle/>
          <a:p>
            <a:r>
              <a:rPr lang="nb-NO" dirty="0"/>
              <a:t>Flere prosesser mot en norsk lov:</a:t>
            </a:r>
          </a:p>
        </p:txBody>
      </p:sp>
    </p:spTree>
    <p:extLst>
      <p:ext uri="{BB962C8B-B14F-4D97-AF65-F5344CB8AC3E}">
        <p14:creationId xmlns:p14="http://schemas.microsoft.com/office/powerpoint/2010/main" val="2601624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41543BE6-C020-42EC-B65F-ABE3DDEF6C7F}"/>
              </a:ext>
            </a:extLst>
          </p:cNvPr>
          <p:cNvPicPr>
            <a:picLocks noGrp="1" noChangeAspect="1"/>
          </p:cNvPicPr>
          <p:nvPr>
            <p:ph type="pic" sz="quarter" idx="11"/>
          </p:nvPr>
        </p:nvPicPr>
        <p:blipFill>
          <a:blip r:embed="rId3"/>
          <a:srcRect t="23323" b="23323"/>
          <a:stretch>
            <a:fillRect/>
          </a:stretch>
        </p:blipFill>
        <p:spPr>
          <a:prstGeom prst="rect">
            <a:avLst/>
          </a:prstGeom>
        </p:spPr>
      </p:pic>
      <p:pic>
        <p:nvPicPr>
          <p:cNvPr id="16" name="Picture Placeholder 15">
            <a:extLst>
              <a:ext uri="{FF2B5EF4-FFF2-40B4-BE49-F238E27FC236}">
                <a16:creationId xmlns:a16="http://schemas.microsoft.com/office/drawing/2014/main" id="{FA7219E0-9AB9-4A7E-9D3C-0BC8651129EC}"/>
              </a:ext>
            </a:extLst>
          </p:cNvPr>
          <p:cNvPicPr>
            <a:picLocks noGrp="1" noChangeAspect="1"/>
          </p:cNvPicPr>
          <p:nvPr>
            <p:ph type="pic" sz="quarter" idx="12"/>
          </p:nvPr>
        </p:nvPicPr>
        <p:blipFill>
          <a:blip r:embed="rId4"/>
          <a:srcRect t="23583" b="23583"/>
          <a:stretch>
            <a:fillRect/>
          </a:stretch>
        </p:blipFill>
        <p:spPr>
          <a:prstGeom prst="rect">
            <a:avLst/>
          </a:prstGeom>
        </p:spPr>
      </p:pic>
      <p:sp>
        <p:nvSpPr>
          <p:cNvPr id="7" name="Title 6">
            <a:extLst>
              <a:ext uri="{FF2B5EF4-FFF2-40B4-BE49-F238E27FC236}">
                <a16:creationId xmlns:a16="http://schemas.microsoft.com/office/drawing/2014/main" id="{8649CC87-5548-4C32-B605-C6F46A0AFD5D}"/>
              </a:ext>
            </a:extLst>
          </p:cNvPr>
          <p:cNvSpPr>
            <a:spLocks noGrp="1"/>
          </p:cNvSpPr>
          <p:nvPr>
            <p:ph type="title"/>
          </p:nvPr>
        </p:nvSpPr>
        <p:spPr/>
        <p:txBody>
          <a:bodyPr/>
          <a:lstStyle/>
          <a:p>
            <a:r>
              <a:rPr lang="nb-NO" dirty="0"/>
              <a:t>Amnestys aktivister engasjerer seg over hele landet!</a:t>
            </a:r>
          </a:p>
        </p:txBody>
      </p:sp>
      <p:pic>
        <p:nvPicPr>
          <p:cNvPr id="8" name="Picture Placeholder 5" descr="A group of people posing for the camera&#10;&#10;Description automatically generated">
            <a:extLst>
              <a:ext uri="{FF2B5EF4-FFF2-40B4-BE49-F238E27FC236}">
                <a16:creationId xmlns:a16="http://schemas.microsoft.com/office/drawing/2014/main" id="{9634BB59-9811-4DF9-BAF9-4CA5D4BFF7F2}"/>
              </a:ext>
            </a:extLst>
          </p:cNvPr>
          <p:cNvPicPr>
            <a:picLocks noGrp="1" noChangeAspect="1"/>
          </p:cNvPicPr>
          <p:nvPr>
            <p:ph type="pic" sz="quarter" idx="15"/>
          </p:nvPr>
        </p:nvPicPr>
        <p:blipFill>
          <a:blip r:embed="rId5"/>
          <a:srcRect t="18693" b="18693"/>
          <a:stretch>
            <a:fillRect/>
          </a:stretch>
        </p:blipFill>
        <p:spPr>
          <a:xfrm>
            <a:off x="3317875" y="357188"/>
            <a:ext cx="2597150" cy="2892425"/>
          </a:xfrm>
        </p:spPr>
      </p:pic>
      <p:pic>
        <p:nvPicPr>
          <p:cNvPr id="10" name="Picture Placeholder 4">
            <a:extLst>
              <a:ext uri="{FF2B5EF4-FFF2-40B4-BE49-F238E27FC236}">
                <a16:creationId xmlns:a16="http://schemas.microsoft.com/office/drawing/2014/main" id="{A9CEEC6D-9EB3-45C0-BABF-B0B04D14337F}"/>
              </a:ext>
            </a:extLst>
          </p:cNvPr>
          <p:cNvPicPr>
            <a:picLocks noGrp="1" noChangeAspect="1"/>
          </p:cNvPicPr>
          <p:nvPr>
            <p:ph type="pic" sz="quarter" idx="14"/>
          </p:nvPr>
        </p:nvPicPr>
        <p:blipFill>
          <a:blip r:embed="rId6"/>
          <a:srcRect l="14822" r="14822"/>
          <a:stretch>
            <a:fillRect/>
          </a:stretch>
        </p:blipFill>
        <p:spPr>
          <a:xfrm>
            <a:off x="358775" y="357188"/>
            <a:ext cx="2598738" cy="2892425"/>
          </a:xfrm>
          <a:prstGeom prst="rect">
            <a:avLst/>
          </a:prstGeom>
        </p:spPr>
      </p:pic>
      <p:pic>
        <p:nvPicPr>
          <p:cNvPr id="14" name="Picture Placeholder 13">
            <a:extLst>
              <a:ext uri="{FF2B5EF4-FFF2-40B4-BE49-F238E27FC236}">
                <a16:creationId xmlns:a16="http://schemas.microsoft.com/office/drawing/2014/main" id="{43DFBC83-F11E-4A18-81D2-CB1C10CE8CA7}"/>
              </a:ext>
            </a:extLst>
          </p:cNvPr>
          <p:cNvPicPr>
            <a:picLocks noGrp="1" noChangeAspect="1"/>
          </p:cNvPicPr>
          <p:nvPr>
            <p:ph type="pic" sz="quarter" idx="17"/>
          </p:nvPr>
        </p:nvPicPr>
        <p:blipFill>
          <a:blip r:embed="rId7"/>
          <a:srcRect l="6788" r="6788"/>
          <a:stretch>
            <a:fillRect/>
          </a:stretch>
        </p:blipFill>
        <p:spPr>
          <a:prstGeom prst="rect">
            <a:avLst/>
          </a:prstGeom>
        </p:spPr>
      </p:pic>
    </p:spTree>
    <p:extLst>
      <p:ext uri="{BB962C8B-B14F-4D97-AF65-F5344CB8AC3E}">
        <p14:creationId xmlns:p14="http://schemas.microsoft.com/office/powerpoint/2010/main" val="318014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4569486-CFC9-4943-9410-C7AE341DF768}"/>
              </a:ext>
            </a:extLst>
          </p:cNvPr>
          <p:cNvPicPr>
            <a:picLocks noGrp="1" noChangeAspect="1"/>
          </p:cNvPicPr>
          <p:nvPr>
            <p:ph type="pic" sz="quarter" idx="10"/>
          </p:nvPr>
        </p:nvPicPr>
        <p:blipFill rotWithShape="1">
          <a:blip r:embed="rId3"/>
          <a:srcRect l="23487" t="5841" r="24408" b="8158"/>
          <a:stretch/>
        </p:blipFill>
        <p:spPr>
          <a:xfrm>
            <a:off x="471629" y="666532"/>
            <a:ext cx="5557381" cy="5732804"/>
          </a:xfrm>
          <a:prstGeom prst="rect">
            <a:avLst/>
          </a:prstGeom>
        </p:spPr>
      </p:pic>
      <p:sp>
        <p:nvSpPr>
          <p:cNvPr id="3" name="Title 2">
            <a:extLst>
              <a:ext uri="{FF2B5EF4-FFF2-40B4-BE49-F238E27FC236}">
                <a16:creationId xmlns:a16="http://schemas.microsoft.com/office/drawing/2014/main" id="{B89F96EE-245B-4F6F-A81F-36006A770494}"/>
              </a:ext>
            </a:extLst>
          </p:cNvPr>
          <p:cNvSpPr>
            <a:spLocks noGrp="1"/>
          </p:cNvSpPr>
          <p:nvPr>
            <p:ph type="ctrTitle"/>
          </p:nvPr>
        </p:nvSpPr>
        <p:spPr>
          <a:xfrm>
            <a:off x="6589986" y="435795"/>
            <a:ext cx="5407573" cy="2142303"/>
          </a:xfrm>
        </p:spPr>
        <p:txBody>
          <a:bodyPr/>
          <a:lstStyle/>
          <a:p>
            <a:r>
              <a:rPr lang="nb-NO" dirty="0"/>
              <a:t>Hva skjer nå?</a:t>
            </a:r>
          </a:p>
        </p:txBody>
      </p:sp>
      <p:pic>
        <p:nvPicPr>
          <p:cNvPr id="6" name="Picture 5">
            <a:extLst>
              <a:ext uri="{FF2B5EF4-FFF2-40B4-BE49-F238E27FC236}">
                <a16:creationId xmlns:a16="http://schemas.microsoft.com/office/drawing/2014/main" id="{808EA5B1-C224-4410-8135-D13214C1E81B}"/>
              </a:ext>
            </a:extLst>
          </p:cNvPr>
          <p:cNvPicPr>
            <a:picLocks noChangeAspect="1"/>
          </p:cNvPicPr>
          <p:nvPr/>
        </p:nvPicPr>
        <p:blipFill rotWithShape="1">
          <a:blip r:embed="rId4"/>
          <a:srcRect l="33229" t="24736" r="41456" b="10466"/>
          <a:stretch/>
        </p:blipFill>
        <p:spPr>
          <a:xfrm>
            <a:off x="4999390" y="2578098"/>
            <a:ext cx="1923030" cy="3076488"/>
          </a:xfrm>
          <a:prstGeom prst="rect">
            <a:avLst/>
          </a:prstGeom>
        </p:spPr>
      </p:pic>
      <p:sp>
        <p:nvSpPr>
          <p:cNvPr id="2" name="TextBox 1">
            <a:extLst>
              <a:ext uri="{FF2B5EF4-FFF2-40B4-BE49-F238E27FC236}">
                <a16:creationId xmlns:a16="http://schemas.microsoft.com/office/drawing/2014/main" id="{CBA8A5E2-8FA7-4754-B3F5-CE9145AA43EE}"/>
              </a:ext>
            </a:extLst>
          </p:cNvPr>
          <p:cNvSpPr txBox="1"/>
          <p:nvPr/>
        </p:nvSpPr>
        <p:spPr>
          <a:xfrm>
            <a:off x="654627" y="5654586"/>
            <a:ext cx="2213264" cy="246221"/>
          </a:xfrm>
          <a:prstGeom prst="rect">
            <a:avLst/>
          </a:prstGeom>
          <a:noFill/>
        </p:spPr>
        <p:txBody>
          <a:bodyPr wrap="square" rtlCol="0">
            <a:spAutoFit/>
          </a:bodyPr>
          <a:lstStyle/>
          <a:p>
            <a:r>
              <a:rPr lang="nb-NO" sz="1000">
                <a:solidFill>
                  <a:schemeClr val="bg1"/>
                </a:solidFill>
              </a:rPr>
              <a:t>Skjermdump: Aftenposten</a:t>
            </a:r>
          </a:p>
        </p:txBody>
      </p:sp>
      <p:pic>
        <p:nvPicPr>
          <p:cNvPr id="8" name="Picture 7">
            <a:extLst>
              <a:ext uri="{FF2B5EF4-FFF2-40B4-BE49-F238E27FC236}">
                <a16:creationId xmlns:a16="http://schemas.microsoft.com/office/drawing/2014/main" id="{6EDF69B9-43F9-4D0A-AF53-6DB51907A809}"/>
              </a:ext>
            </a:extLst>
          </p:cNvPr>
          <p:cNvPicPr>
            <a:picLocks noChangeAspect="1"/>
          </p:cNvPicPr>
          <p:nvPr/>
        </p:nvPicPr>
        <p:blipFill>
          <a:blip r:embed="rId5"/>
          <a:stretch>
            <a:fillRect/>
          </a:stretch>
        </p:blipFill>
        <p:spPr>
          <a:xfrm>
            <a:off x="6704190" y="4790517"/>
            <a:ext cx="1382924" cy="1728138"/>
          </a:xfrm>
          <a:prstGeom prst="rect">
            <a:avLst/>
          </a:prstGeom>
        </p:spPr>
      </p:pic>
    </p:spTree>
    <p:extLst>
      <p:ext uri="{BB962C8B-B14F-4D97-AF65-F5344CB8AC3E}">
        <p14:creationId xmlns:p14="http://schemas.microsoft.com/office/powerpoint/2010/main" val="967033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yellow, sitting, standing, field&#10;&#10;Description automatically generated">
            <a:extLst>
              <a:ext uri="{FF2B5EF4-FFF2-40B4-BE49-F238E27FC236}">
                <a16:creationId xmlns:a16="http://schemas.microsoft.com/office/drawing/2014/main" id="{21BAD635-E768-47A2-8FE2-79D49E43F495}"/>
              </a:ext>
            </a:extLst>
          </p:cNvPr>
          <p:cNvPicPr>
            <a:picLocks noGrp="1" noChangeAspect="1"/>
          </p:cNvPicPr>
          <p:nvPr>
            <p:ph type="pic" sz="quarter" idx="10"/>
          </p:nvPr>
        </p:nvPicPr>
        <p:blipFill>
          <a:blip r:embed="rId3"/>
          <a:srcRect t="31250" b="31250"/>
          <a:stretch>
            <a:fillRect/>
          </a:stretch>
        </p:blipFill>
        <p:spPr/>
      </p:pic>
      <p:sp>
        <p:nvSpPr>
          <p:cNvPr id="3" name="Title 2">
            <a:extLst>
              <a:ext uri="{FF2B5EF4-FFF2-40B4-BE49-F238E27FC236}">
                <a16:creationId xmlns:a16="http://schemas.microsoft.com/office/drawing/2014/main" id="{88F46E53-BD37-41D5-BB46-ED8FC0E56DA5}"/>
              </a:ext>
            </a:extLst>
          </p:cNvPr>
          <p:cNvSpPr>
            <a:spLocks noGrp="1"/>
          </p:cNvSpPr>
          <p:nvPr>
            <p:ph type="ctrTitle"/>
          </p:nvPr>
        </p:nvSpPr>
        <p:spPr>
          <a:xfrm>
            <a:off x="140544" y="2689289"/>
            <a:ext cx="5735999" cy="2142303"/>
          </a:xfrm>
        </p:spPr>
        <p:txBody>
          <a:bodyPr/>
          <a:lstStyle/>
          <a:p>
            <a:r>
              <a:rPr lang="nb-NO"/>
              <a:t>Takk for nå!</a:t>
            </a:r>
          </a:p>
        </p:txBody>
      </p:sp>
      <p:sp>
        <p:nvSpPr>
          <p:cNvPr id="4" name="Subtitle 3">
            <a:extLst>
              <a:ext uri="{FF2B5EF4-FFF2-40B4-BE49-F238E27FC236}">
                <a16:creationId xmlns:a16="http://schemas.microsoft.com/office/drawing/2014/main" id="{90474948-13E3-4C26-8AF9-4E052B41C2B6}"/>
              </a:ext>
            </a:extLst>
          </p:cNvPr>
          <p:cNvSpPr>
            <a:spLocks noGrp="1"/>
          </p:cNvSpPr>
          <p:nvPr>
            <p:ph type="subTitle" idx="1"/>
          </p:nvPr>
        </p:nvSpPr>
        <p:spPr>
          <a:xfrm>
            <a:off x="140544" y="4922407"/>
            <a:ext cx="5735999" cy="1612567"/>
          </a:xfrm>
        </p:spPr>
        <p:txBody>
          <a:bodyPr/>
          <a:lstStyle/>
          <a:p>
            <a:r>
              <a:rPr lang="nb-NO" sz="2000"/>
              <a:t>For spørsmål om kampanjen, kontakt: kasplin@amnesty.no</a:t>
            </a:r>
          </a:p>
        </p:txBody>
      </p:sp>
    </p:spTree>
    <p:extLst>
      <p:ext uri="{BB962C8B-B14F-4D97-AF65-F5344CB8AC3E}">
        <p14:creationId xmlns:p14="http://schemas.microsoft.com/office/powerpoint/2010/main" val="2126933844"/>
      </p:ext>
    </p:extLst>
  </p:cSld>
  <p:clrMapOvr>
    <a:masterClrMapping/>
  </p:clrMapOvr>
</p:sld>
</file>

<file path=ppt/theme/theme1.xml><?xml version="1.0" encoding="utf-8"?>
<a:theme xmlns:a="http://schemas.openxmlformats.org/drawingml/2006/main" name="Amnesty">
  <a:themeElements>
    <a:clrScheme name="Amnesty">
      <a:dk1>
        <a:srgbClr val="000000"/>
      </a:dk1>
      <a:lt1>
        <a:srgbClr val="FFFFFF"/>
      </a:lt1>
      <a:dk2>
        <a:srgbClr val="FFFF00"/>
      </a:dk2>
      <a:lt2>
        <a:srgbClr val="C5C5C5"/>
      </a:lt2>
      <a:accent1>
        <a:srgbClr val="000000"/>
      </a:accent1>
      <a:accent2>
        <a:srgbClr val="FFFFFF"/>
      </a:accent2>
      <a:accent3>
        <a:srgbClr val="FFFF00"/>
      </a:accent3>
      <a:accent4>
        <a:srgbClr val="C5C5C5"/>
      </a:accent4>
      <a:accent5>
        <a:srgbClr val="939598"/>
      </a:accent5>
      <a:accent6>
        <a:srgbClr val="797D81"/>
      </a:accent6>
      <a:hlink>
        <a:srgbClr val="FFFF00"/>
      </a:hlink>
      <a:folHlink>
        <a:srgbClr val="FFFF0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sjon-Amnesty  -  Skrivebeskyttet" id="{55AC75C0-A8D7-41AB-825E-204331FF0149}" vid="{0729F199-8C91-415A-A3CF-03CDDE0097D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498aaf55-db08-4835-90a1-c58ae7bb5e2a" ContentTypeId="0x01010052962135742B0E459E23052C29979A0B" PreviousValue="false"/>
</file>

<file path=customXml/item3.xml><?xml version="1.0" encoding="utf-8"?>
<ct:contentTypeSchema xmlns:ct="http://schemas.microsoft.com/office/2006/metadata/contentType" xmlns:ma="http://schemas.microsoft.com/office/2006/metadata/properties/metaAttributes" ct:_="" ma:_="" ma:contentTypeName="Presentasjon-Amnesty" ma:contentTypeID="0x01010052962135742B0E459E23052C29979A0B009C7624E8455BC34EAB83DCE19F2CC082" ma:contentTypeVersion="1" ma:contentTypeDescription="" ma:contentTypeScope="" ma:versionID="4f820c72750ffd947c5ac96823caeb8a">
  <xsd:schema xmlns:xsd="http://www.w3.org/2001/XMLSchema" xmlns:xs="http://www.w3.org/2001/XMLSchema" xmlns:p="http://schemas.microsoft.com/office/2006/metadata/properties" targetNamespace="http://schemas.microsoft.com/office/2006/metadata/properties" ma:root="true" ma:fieldsID="dc9aab7523ccd2a082b594b444801ec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E18BC8-3103-498F-975C-6B60017B8818}">
  <ds:schemaRefs>
    <ds:schemaRef ds:uri="http://schemas.microsoft.com/sharepoint/v3/contenttype/forms"/>
  </ds:schemaRefs>
</ds:datastoreItem>
</file>

<file path=customXml/itemProps2.xml><?xml version="1.0" encoding="utf-8"?>
<ds:datastoreItem xmlns:ds="http://schemas.openxmlformats.org/officeDocument/2006/customXml" ds:itemID="{B7A80E84-1C8D-4AF8-8F1B-C930A3792118}">
  <ds:schemaRefs>
    <ds:schemaRef ds:uri="Microsoft.SharePoint.Taxonomy.ContentTypeSync"/>
  </ds:schemaRefs>
</ds:datastoreItem>
</file>

<file path=customXml/itemProps3.xml><?xml version="1.0" encoding="utf-8"?>
<ds:datastoreItem xmlns:ds="http://schemas.openxmlformats.org/officeDocument/2006/customXml" ds:itemID="{A1C2D14E-E7A2-4E77-88BF-DCA359E6C0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36C5B840-69FC-4DF3-9422-99024076BF3D}">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Presentasjon-Amnesty</Template>
  <TotalTime>273</TotalTime>
  <Words>1644</Words>
  <Application>Microsoft Office PowerPoint</Application>
  <PresentationFormat>Widescreen</PresentationFormat>
  <Paragraphs>75</Paragraphs>
  <Slides>9</Slides>
  <Notes>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 Narrow</vt:lpstr>
      <vt:lpstr>Arial</vt:lpstr>
      <vt:lpstr>Amnesty</vt:lpstr>
      <vt:lpstr>Menneskerettighetslov for næringslivet</vt:lpstr>
      <vt:lpstr>PowerPoint Presentation</vt:lpstr>
      <vt:lpstr>PowerPoint Presentation</vt:lpstr>
      <vt:lpstr>PowerPoint Presentation</vt:lpstr>
      <vt:lpstr>Hva er en menneskerettighetslov for næringslivet?</vt:lpstr>
      <vt:lpstr>Flere prosesser mot en norsk lov:</vt:lpstr>
      <vt:lpstr>Amnestys aktivister engasjerer seg over hele landet!</vt:lpstr>
      <vt:lpstr>Hva skjer nå?</vt:lpstr>
      <vt:lpstr>Takk for nå!</vt:lpstr>
    </vt:vector>
  </TitlesOfParts>
  <Company>Amnesty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Katinka Asplin</dc:creator>
  <cp:keywords>Presentasjonsmal</cp:keywords>
  <cp:lastModifiedBy>Katinka Asplin</cp:lastModifiedBy>
  <cp:revision>2</cp:revision>
  <cp:lastPrinted>2020-02-08T08:56:36Z</cp:lastPrinted>
  <dcterms:created xsi:type="dcterms:W3CDTF">2020-01-28T15:52:30Z</dcterms:created>
  <dcterms:modified xsi:type="dcterms:W3CDTF">2020-02-21T13:45:36Z</dcterms:modified>
  <cp:category>Power point presentasjon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0x01010052962135742B0E459E23052C29979A0B009C7624E8455BC34EAB83DCE19F2CC082</vt:lpwstr>
  </property>
  <property fmtid="{D5CDD505-2E9C-101B-9397-08002B2CF9AE}" pid="3" name="SharedWithUsers">
    <vt:lpwstr>20;#Ingrid Westgaard Stolpestad</vt:lpwstr>
  </property>
</Properties>
</file>