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8"/>
  </p:notesMasterIdLst>
  <p:handoutMasterIdLst>
    <p:handoutMasterId r:id="rId39"/>
  </p:handoutMasterIdLst>
  <p:sldIdLst>
    <p:sldId id="256" r:id="rId6"/>
    <p:sldId id="300" r:id="rId7"/>
    <p:sldId id="308" r:id="rId8"/>
    <p:sldId id="301" r:id="rId9"/>
    <p:sldId id="321" r:id="rId10"/>
    <p:sldId id="322" r:id="rId11"/>
    <p:sldId id="320" r:id="rId12"/>
    <p:sldId id="323" r:id="rId13"/>
    <p:sldId id="332" r:id="rId14"/>
    <p:sldId id="315" r:id="rId15"/>
    <p:sldId id="333" r:id="rId16"/>
    <p:sldId id="325" r:id="rId17"/>
    <p:sldId id="295" r:id="rId18"/>
    <p:sldId id="287" r:id="rId19"/>
    <p:sldId id="326" r:id="rId20"/>
    <p:sldId id="327" r:id="rId21"/>
    <p:sldId id="336" r:id="rId22"/>
    <p:sldId id="328" r:id="rId23"/>
    <p:sldId id="329" r:id="rId24"/>
    <p:sldId id="338" r:id="rId25"/>
    <p:sldId id="339" r:id="rId26"/>
    <p:sldId id="330" r:id="rId27"/>
    <p:sldId id="331" r:id="rId28"/>
    <p:sldId id="275" r:id="rId29"/>
    <p:sldId id="277" r:id="rId30"/>
    <p:sldId id="278" r:id="rId31"/>
    <p:sldId id="282" r:id="rId32"/>
    <p:sldId id="268" r:id="rId33"/>
    <p:sldId id="297" r:id="rId34"/>
    <p:sldId id="337" r:id="rId35"/>
    <p:sldId id="303" r:id="rId36"/>
    <p:sldId id="341" r:id="rId37"/>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070648-054B-B9EF-19E9-8650C7C3E820}" name="Marie Oen Valset" initials="MV" userId="S::mvalset@amnesty.no::16a5305c-81fb-438b-bc50-3814be8681a0" providerId="AD"/>
  <p188:author id="{FECD58E1-B973-F495-B5C3-45952D8AC77E}" name="Charlotte Johansen" initials="CJ" userId="S::cjohansen@amnesty.no::7225096c-7201-4c00-a378-ba21bc05cb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FEF"/>
    <a:srgbClr val="FCFBFB"/>
    <a:srgbClr val="443742"/>
    <a:srgbClr val="E8938C"/>
    <a:srgbClr val="FBFBFB"/>
    <a:srgbClr val="FFFFFF"/>
    <a:srgbClr val="EB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CF4C5B-EC8F-4B6E-99D5-B0F7819999AB}" v="47" dt="2025-03-26T14:01:54.595"/>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2" autoAdjust="0"/>
    <p:restoredTop sz="77845" autoAdjust="0"/>
  </p:normalViewPr>
  <p:slideViewPr>
    <p:cSldViewPr snapToGrid="0">
      <p:cViewPr varScale="1">
        <p:scale>
          <a:sx n="86" d="100"/>
          <a:sy n="86" d="100"/>
        </p:scale>
        <p:origin x="636" y="84"/>
      </p:cViewPr>
      <p:guideLst>
        <p:guide orient="horz" pos="2160"/>
        <p:guide pos="3840"/>
      </p:guideLst>
    </p:cSldViewPr>
  </p:slideViewPr>
  <p:notesTextViewPr>
    <p:cViewPr>
      <p:scale>
        <a:sx n="1" d="1"/>
        <a:sy n="1" d="1"/>
      </p:scale>
      <p:origin x="0" y="0"/>
    </p:cViewPr>
  </p:notesTextViewPr>
  <p:notesViewPr>
    <p:cSldViewPr snapToGrid="0" showGuides="1">
      <p:cViewPr varScale="1">
        <p:scale>
          <a:sx n="84" d="100"/>
          <a:sy n="84" d="100"/>
        </p:scale>
        <p:origin x="384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Oen Valset" userId="16a5305c-81fb-438b-bc50-3814be8681a0" providerId="ADAL" clId="{B1CF4C5B-EC8F-4B6E-99D5-B0F7819999AB}"/>
    <pc:docChg chg="undo custSel addSld delSld modSld">
      <pc:chgData name="Marie Oen Valset" userId="16a5305c-81fb-438b-bc50-3814be8681a0" providerId="ADAL" clId="{B1CF4C5B-EC8F-4B6E-99D5-B0F7819999AB}" dt="2025-03-26T14:02:02.816" v="198" actId="14100"/>
      <pc:docMkLst>
        <pc:docMk/>
      </pc:docMkLst>
      <pc:sldChg chg="addSp delSp modSp mod delAnim modAnim modNotesTx">
        <pc:chgData name="Marie Oen Valset" userId="16a5305c-81fb-438b-bc50-3814be8681a0" providerId="ADAL" clId="{B1CF4C5B-EC8F-4B6E-99D5-B0F7819999AB}" dt="2025-03-26T14:02:02.816" v="198" actId="14100"/>
        <pc:sldMkLst>
          <pc:docMk/>
          <pc:sldMk cId="973726368" sldId="287"/>
        </pc:sldMkLst>
        <pc:spChg chg="add del mod">
          <ac:chgData name="Marie Oen Valset" userId="16a5305c-81fb-438b-bc50-3814be8681a0" providerId="ADAL" clId="{B1CF4C5B-EC8F-4B6E-99D5-B0F7819999AB}" dt="2025-03-26T14:01:54.595" v="196"/>
          <ac:spMkLst>
            <pc:docMk/>
            <pc:sldMk cId="973726368" sldId="287"/>
            <ac:spMk id="4" creationId="{3A017C82-43F5-6B19-D482-5FF7F5F9140B}"/>
          </ac:spMkLst>
        </pc:spChg>
        <pc:spChg chg="add del mod">
          <ac:chgData name="Marie Oen Valset" userId="16a5305c-81fb-438b-bc50-3814be8681a0" providerId="ADAL" clId="{B1CF4C5B-EC8F-4B6E-99D5-B0F7819999AB}" dt="2025-03-26T14:01:33.605" v="195"/>
          <ac:spMkLst>
            <pc:docMk/>
            <pc:sldMk cId="973726368" sldId="287"/>
            <ac:spMk id="7" creationId="{8AE9528F-DFE7-232E-CC68-D16529202937}"/>
          </ac:spMkLst>
        </pc:spChg>
        <pc:picChg chg="del">
          <ac:chgData name="Marie Oen Valset" userId="16a5305c-81fb-438b-bc50-3814be8681a0" providerId="ADAL" clId="{B1CF4C5B-EC8F-4B6E-99D5-B0F7819999AB}" dt="2025-03-26T14:01:04.580" v="188" actId="478"/>
          <ac:picMkLst>
            <pc:docMk/>
            <pc:sldMk cId="973726368" sldId="287"/>
            <ac:picMk id="5" creationId="{212066EE-C9EA-9309-B6F8-8F644B1ED7DA}"/>
          </ac:picMkLst>
        </pc:picChg>
        <pc:picChg chg="add mod">
          <ac:chgData name="Marie Oen Valset" userId="16a5305c-81fb-438b-bc50-3814be8681a0" providerId="ADAL" clId="{B1CF4C5B-EC8F-4B6E-99D5-B0F7819999AB}" dt="2025-03-26T14:02:02.816" v="198" actId="14100"/>
          <ac:picMkLst>
            <pc:docMk/>
            <pc:sldMk cId="973726368" sldId="287"/>
            <ac:picMk id="8" creationId="{DE2E6671-4D98-5A46-1DC5-3A0CC8F5B93E}"/>
          </ac:picMkLst>
        </pc:picChg>
      </pc:sldChg>
      <pc:sldChg chg="addSp delSp modSp mod delAnim modAnim modNotesTx">
        <pc:chgData name="Marie Oen Valset" userId="16a5305c-81fb-438b-bc50-3814be8681a0" providerId="ADAL" clId="{B1CF4C5B-EC8F-4B6E-99D5-B0F7819999AB}" dt="2025-03-26T13:57:05.154" v="169" actId="14100"/>
        <pc:sldMkLst>
          <pc:docMk/>
          <pc:sldMk cId="2644978639" sldId="301"/>
        </pc:sldMkLst>
        <pc:spChg chg="add del mod">
          <ac:chgData name="Marie Oen Valset" userId="16a5305c-81fb-438b-bc50-3814be8681a0" providerId="ADAL" clId="{B1CF4C5B-EC8F-4B6E-99D5-B0F7819999AB}" dt="2025-03-26T13:56:09.862" v="161"/>
          <ac:spMkLst>
            <pc:docMk/>
            <pc:sldMk cId="2644978639" sldId="301"/>
            <ac:spMk id="5" creationId="{E7B21EA8-F983-E8E3-68E2-8F81EA89BB30}"/>
          </ac:spMkLst>
        </pc:spChg>
        <pc:spChg chg="add del mod">
          <ac:chgData name="Marie Oen Valset" userId="16a5305c-81fb-438b-bc50-3814be8681a0" providerId="ADAL" clId="{B1CF4C5B-EC8F-4B6E-99D5-B0F7819999AB}" dt="2025-03-26T13:56:44.549" v="167"/>
          <ac:spMkLst>
            <pc:docMk/>
            <pc:sldMk cId="2644978639" sldId="301"/>
            <ac:spMk id="7" creationId="{A6FB5F0C-2D6F-81C3-CE0F-FD468A6E1306}"/>
          </ac:spMkLst>
        </pc:spChg>
        <pc:picChg chg="del mod">
          <ac:chgData name="Marie Oen Valset" userId="16a5305c-81fb-438b-bc50-3814be8681a0" providerId="ADAL" clId="{B1CF4C5B-EC8F-4B6E-99D5-B0F7819999AB}" dt="2025-03-26T13:55:00.778" v="150" actId="478"/>
          <ac:picMkLst>
            <pc:docMk/>
            <pc:sldMk cId="2644978639" sldId="301"/>
            <ac:picMk id="2" creationId="{0E5E0791-066F-10C9-C6EF-4AF31C9242DF}"/>
          </ac:picMkLst>
        </pc:picChg>
        <pc:picChg chg="add mod">
          <ac:chgData name="Marie Oen Valset" userId="16a5305c-81fb-438b-bc50-3814be8681a0" providerId="ADAL" clId="{B1CF4C5B-EC8F-4B6E-99D5-B0F7819999AB}" dt="2025-03-26T13:57:05.154" v="169" actId="14100"/>
          <ac:picMkLst>
            <pc:docMk/>
            <pc:sldMk cId="2644978639" sldId="301"/>
            <ac:picMk id="3" creationId="{2A34D785-0CBE-253F-280A-2B145B3FAA7E}"/>
          </ac:picMkLst>
        </pc:picChg>
      </pc:sldChg>
      <pc:sldChg chg="modSp mod">
        <pc:chgData name="Marie Oen Valset" userId="16a5305c-81fb-438b-bc50-3814be8681a0" providerId="ADAL" clId="{B1CF4C5B-EC8F-4B6E-99D5-B0F7819999AB}" dt="2025-03-20T06:51:14.548" v="67" actId="207"/>
        <pc:sldMkLst>
          <pc:docMk/>
          <pc:sldMk cId="912575121" sldId="303"/>
        </pc:sldMkLst>
        <pc:spChg chg="mod">
          <ac:chgData name="Marie Oen Valset" userId="16a5305c-81fb-438b-bc50-3814be8681a0" providerId="ADAL" clId="{B1CF4C5B-EC8F-4B6E-99D5-B0F7819999AB}" dt="2025-03-20T06:51:14.548" v="67" actId="207"/>
          <ac:spMkLst>
            <pc:docMk/>
            <pc:sldMk cId="912575121" sldId="303"/>
            <ac:spMk id="14" creationId="{83AD7218-45A2-296E-33E4-C24ED92696E9}"/>
          </ac:spMkLst>
        </pc:spChg>
      </pc:sldChg>
      <pc:sldChg chg="del">
        <pc:chgData name="Marie Oen Valset" userId="16a5305c-81fb-438b-bc50-3814be8681a0" providerId="ADAL" clId="{B1CF4C5B-EC8F-4B6E-99D5-B0F7819999AB}" dt="2025-03-20T06:51:00.317" v="64" actId="47"/>
        <pc:sldMkLst>
          <pc:docMk/>
          <pc:sldMk cId="63753981" sldId="312"/>
        </pc:sldMkLst>
      </pc:sldChg>
      <pc:sldChg chg="addSp delSp modSp mod">
        <pc:chgData name="Marie Oen Valset" userId="16a5305c-81fb-438b-bc50-3814be8681a0" providerId="ADAL" clId="{B1CF4C5B-EC8F-4B6E-99D5-B0F7819999AB}" dt="2025-03-20T07:48:51.423" v="126" actId="1076"/>
        <pc:sldMkLst>
          <pc:docMk/>
          <pc:sldMk cId="3403251816" sldId="315"/>
        </pc:sldMkLst>
        <pc:picChg chg="add mod">
          <ac:chgData name="Marie Oen Valset" userId="16a5305c-81fb-438b-bc50-3814be8681a0" providerId="ADAL" clId="{B1CF4C5B-EC8F-4B6E-99D5-B0F7819999AB}" dt="2025-03-20T07:48:47.336" v="125" actId="339"/>
          <ac:picMkLst>
            <pc:docMk/>
            <pc:sldMk cId="3403251816" sldId="315"/>
            <ac:picMk id="3" creationId="{D336B197-52AA-FD38-73BF-B528B7F3BCAF}"/>
          </ac:picMkLst>
        </pc:picChg>
        <pc:picChg chg="add mod">
          <ac:chgData name="Marie Oen Valset" userId="16a5305c-81fb-438b-bc50-3814be8681a0" providerId="ADAL" clId="{B1CF4C5B-EC8F-4B6E-99D5-B0F7819999AB}" dt="2025-03-20T07:48:51.423" v="126" actId="1076"/>
          <ac:picMkLst>
            <pc:docMk/>
            <pc:sldMk cId="3403251816" sldId="315"/>
            <ac:picMk id="4" creationId="{CD00809F-EDD0-5B55-5F9A-ED060FAD67BC}"/>
          </ac:picMkLst>
        </pc:picChg>
      </pc:sldChg>
      <pc:sldChg chg="addSp delSp modSp add del mod delAnim modAnim modNotesTx">
        <pc:chgData name="Marie Oen Valset" userId="16a5305c-81fb-438b-bc50-3814be8681a0" providerId="ADAL" clId="{B1CF4C5B-EC8F-4B6E-99D5-B0F7819999AB}" dt="2025-03-26T13:58:52.401" v="187" actId="14100"/>
        <pc:sldMkLst>
          <pc:docMk/>
          <pc:sldMk cId="2890009763" sldId="321"/>
        </pc:sldMkLst>
        <pc:spChg chg="add del mod">
          <ac:chgData name="Marie Oen Valset" userId="16a5305c-81fb-438b-bc50-3814be8681a0" providerId="ADAL" clId="{B1CF4C5B-EC8F-4B6E-99D5-B0F7819999AB}" dt="2025-03-26T13:57:56.712" v="174"/>
          <ac:spMkLst>
            <pc:docMk/>
            <pc:sldMk cId="2890009763" sldId="321"/>
            <ac:spMk id="5" creationId="{DDABC3E6-3AA8-7F4B-AE62-163A5A04FA87}"/>
          </ac:spMkLst>
        </pc:spChg>
        <pc:spChg chg="add del mod">
          <ac:chgData name="Marie Oen Valset" userId="16a5305c-81fb-438b-bc50-3814be8681a0" providerId="ADAL" clId="{B1CF4C5B-EC8F-4B6E-99D5-B0F7819999AB}" dt="2025-03-26T13:58:43.722" v="185"/>
          <ac:spMkLst>
            <pc:docMk/>
            <pc:sldMk cId="2890009763" sldId="321"/>
            <ac:spMk id="8" creationId="{E01DD39B-7351-A9C5-2310-5966E0818E1C}"/>
          </ac:spMkLst>
        </pc:spChg>
        <pc:picChg chg="del mod">
          <ac:chgData name="Marie Oen Valset" userId="16a5305c-81fb-438b-bc50-3814be8681a0" providerId="ADAL" clId="{B1CF4C5B-EC8F-4B6E-99D5-B0F7819999AB}" dt="2025-03-26T13:57:43.626" v="173" actId="478"/>
          <ac:picMkLst>
            <pc:docMk/>
            <pc:sldMk cId="2890009763" sldId="321"/>
            <ac:picMk id="4" creationId="{CBF30BDA-C4F0-C08D-2A8F-7AB55C7401D9}"/>
          </ac:picMkLst>
        </pc:picChg>
        <pc:picChg chg="add mod">
          <ac:chgData name="Marie Oen Valset" userId="16a5305c-81fb-438b-bc50-3814be8681a0" providerId="ADAL" clId="{B1CF4C5B-EC8F-4B6E-99D5-B0F7819999AB}" dt="2025-03-26T13:58:52.401" v="187" actId="14100"/>
          <ac:picMkLst>
            <pc:docMk/>
            <pc:sldMk cId="2890009763" sldId="321"/>
            <ac:picMk id="6" creationId="{DA62BCBB-EEF4-2DCE-9949-F91F1DE9BAC6}"/>
          </ac:picMkLst>
        </pc:picChg>
      </pc:sldChg>
      <pc:sldChg chg="modSp mod">
        <pc:chgData name="Marie Oen Valset" userId="16a5305c-81fb-438b-bc50-3814be8681a0" providerId="ADAL" clId="{B1CF4C5B-EC8F-4B6E-99D5-B0F7819999AB}" dt="2025-03-20T07:51:29.909" v="147" actId="1076"/>
        <pc:sldMkLst>
          <pc:docMk/>
          <pc:sldMk cId="1688651258" sldId="333"/>
        </pc:sldMkLst>
        <pc:spChg chg="mod">
          <ac:chgData name="Marie Oen Valset" userId="16a5305c-81fb-438b-bc50-3814be8681a0" providerId="ADAL" clId="{B1CF4C5B-EC8F-4B6E-99D5-B0F7819999AB}" dt="2025-03-20T07:50:38.437" v="140" actId="113"/>
          <ac:spMkLst>
            <pc:docMk/>
            <pc:sldMk cId="1688651258" sldId="333"/>
            <ac:spMk id="2" creationId="{831E99E9-8CBD-4B6D-F784-E396DC73208C}"/>
          </ac:spMkLst>
        </pc:spChg>
        <pc:spChg chg="mod">
          <ac:chgData name="Marie Oen Valset" userId="16a5305c-81fb-438b-bc50-3814be8681a0" providerId="ADAL" clId="{B1CF4C5B-EC8F-4B6E-99D5-B0F7819999AB}" dt="2025-03-20T07:51:20.334" v="144" actId="1076"/>
          <ac:spMkLst>
            <pc:docMk/>
            <pc:sldMk cId="1688651258" sldId="333"/>
            <ac:spMk id="5" creationId="{293B8DDE-A6AF-786A-B941-8506E816BC58}"/>
          </ac:spMkLst>
        </pc:spChg>
        <pc:spChg chg="mod">
          <ac:chgData name="Marie Oen Valset" userId="16a5305c-81fb-438b-bc50-3814be8681a0" providerId="ADAL" clId="{B1CF4C5B-EC8F-4B6E-99D5-B0F7819999AB}" dt="2025-03-20T07:51:23.768" v="145" actId="1076"/>
          <ac:spMkLst>
            <pc:docMk/>
            <pc:sldMk cId="1688651258" sldId="333"/>
            <ac:spMk id="6" creationId="{43CCC924-B869-04E0-9A9E-28B678A99D5A}"/>
          </ac:spMkLst>
        </pc:spChg>
        <pc:spChg chg="mod">
          <ac:chgData name="Marie Oen Valset" userId="16a5305c-81fb-438b-bc50-3814be8681a0" providerId="ADAL" clId="{B1CF4C5B-EC8F-4B6E-99D5-B0F7819999AB}" dt="2025-03-20T07:51:18.214" v="143" actId="1076"/>
          <ac:spMkLst>
            <pc:docMk/>
            <pc:sldMk cId="1688651258" sldId="333"/>
            <ac:spMk id="7" creationId="{959631A9-9264-3D1E-D20A-7EA1ECDED2F5}"/>
          </ac:spMkLst>
        </pc:spChg>
        <pc:spChg chg="mod">
          <ac:chgData name="Marie Oen Valset" userId="16a5305c-81fb-438b-bc50-3814be8681a0" providerId="ADAL" clId="{B1CF4C5B-EC8F-4B6E-99D5-B0F7819999AB}" dt="2025-03-20T07:51:27.382" v="146" actId="1076"/>
          <ac:spMkLst>
            <pc:docMk/>
            <pc:sldMk cId="1688651258" sldId="333"/>
            <ac:spMk id="8" creationId="{11334080-4A33-9AB9-8810-33D860A2D731}"/>
          </ac:spMkLst>
        </pc:spChg>
        <pc:spChg chg="mod">
          <ac:chgData name="Marie Oen Valset" userId="16a5305c-81fb-438b-bc50-3814be8681a0" providerId="ADAL" clId="{B1CF4C5B-EC8F-4B6E-99D5-B0F7819999AB}" dt="2025-03-20T07:51:12.238" v="142" actId="1076"/>
          <ac:spMkLst>
            <pc:docMk/>
            <pc:sldMk cId="1688651258" sldId="333"/>
            <ac:spMk id="9" creationId="{43B9E963-691D-EEE9-04A9-21A5BC7FD7A0}"/>
          </ac:spMkLst>
        </pc:spChg>
        <pc:spChg chg="mod">
          <ac:chgData name="Marie Oen Valset" userId="16a5305c-81fb-438b-bc50-3814be8681a0" providerId="ADAL" clId="{B1CF4C5B-EC8F-4B6E-99D5-B0F7819999AB}" dt="2025-03-20T07:51:29.909" v="147" actId="1076"/>
          <ac:spMkLst>
            <pc:docMk/>
            <pc:sldMk cId="1688651258" sldId="333"/>
            <ac:spMk id="11" creationId="{EABFA03A-8100-BC99-8951-86C02377B313}"/>
          </ac:spMkLst>
        </pc:spChg>
        <pc:spChg chg="mod">
          <ac:chgData name="Marie Oen Valset" userId="16a5305c-81fb-438b-bc50-3814be8681a0" providerId="ADAL" clId="{B1CF4C5B-EC8F-4B6E-99D5-B0F7819999AB}" dt="2025-03-20T07:50:31.916" v="139" actId="1076"/>
          <ac:spMkLst>
            <pc:docMk/>
            <pc:sldMk cId="1688651258" sldId="333"/>
            <ac:spMk id="12" creationId="{5072E2EC-5F06-766F-ED9A-251FFEFBC730}"/>
          </ac:spMkLst>
        </pc:spChg>
        <pc:spChg chg="mod">
          <ac:chgData name="Marie Oen Valset" userId="16a5305c-81fb-438b-bc50-3814be8681a0" providerId="ADAL" clId="{B1CF4C5B-EC8F-4B6E-99D5-B0F7819999AB}" dt="2025-03-20T07:50:17.629" v="138" actId="1076"/>
          <ac:spMkLst>
            <pc:docMk/>
            <pc:sldMk cId="1688651258" sldId="333"/>
            <ac:spMk id="14" creationId="{F57E6398-E764-6196-F26F-BF956B894B3C}"/>
          </ac:spMkLst>
        </pc:spChg>
        <pc:picChg chg="mod">
          <ac:chgData name="Marie Oen Valset" userId="16a5305c-81fb-438b-bc50-3814be8681a0" providerId="ADAL" clId="{B1CF4C5B-EC8F-4B6E-99D5-B0F7819999AB}" dt="2025-03-20T07:50:57.556" v="141" actId="14100"/>
          <ac:picMkLst>
            <pc:docMk/>
            <pc:sldMk cId="1688651258" sldId="333"/>
            <ac:picMk id="4" creationId="{7EE00BB6-B397-421D-9993-05C5049FAEBB}"/>
          </ac:picMkLst>
        </pc:picChg>
      </pc:sldChg>
      <pc:sldChg chg="delSp modSp del mod">
        <pc:chgData name="Marie Oen Valset" userId="16a5305c-81fb-438b-bc50-3814be8681a0" providerId="ADAL" clId="{B1CF4C5B-EC8F-4B6E-99D5-B0F7819999AB}" dt="2025-03-20T07:52:12.230" v="148" actId="2696"/>
        <pc:sldMkLst>
          <pc:docMk/>
          <pc:sldMk cId="2390282454" sldId="334"/>
        </pc:sldMkLst>
      </pc:sldChg>
      <pc:sldChg chg="modSp mod">
        <pc:chgData name="Marie Oen Valset" userId="16a5305c-81fb-438b-bc50-3814be8681a0" providerId="ADAL" clId="{B1CF4C5B-EC8F-4B6E-99D5-B0F7819999AB}" dt="2025-03-20T06:52:02.839" v="71" actId="207"/>
        <pc:sldMkLst>
          <pc:docMk/>
          <pc:sldMk cId="2862467819" sldId="338"/>
        </pc:sldMkLst>
        <pc:spChg chg="mod">
          <ac:chgData name="Marie Oen Valset" userId="16a5305c-81fb-438b-bc50-3814be8681a0" providerId="ADAL" clId="{B1CF4C5B-EC8F-4B6E-99D5-B0F7819999AB}" dt="2025-03-20T06:52:02.839" v="71" actId="207"/>
          <ac:spMkLst>
            <pc:docMk/>
            <pc:sldMk cId="2862467819" sldId="338"/>
            <ac:spMk id="17" creationId="{3EDDF6C3-6003-2592-C574-815B6BD23A26}"/>
          </ac:spMkLst>
        </pc:spChg>
        <pc:spChg chg="mod">
          <ac:chgData name="Marie Oen Valset" userId="16a5305c-81fb-438b-bc50-3814be8681a0" providerId="ADAL" clId="{B1CF4C5B-EC8F-4B6E-99D5-B0F7819999AB}" dt="2025-03-20T06:51:59.103" v="70" actId="207"/>
          <ac:spMkLst>
            <pc:docMk/>
            <pc:sldMk cId="2862467819" sldId="338"/>
            <ac:spMk id="25" creationId="{557AECEA-5606-5600-7784-73FCA05FB065}"/>
          </ac:spMkLst>
        </pc:spChg>
      </pc:sldChg>
      <pc:sldChg chg="modSp mod">
        <pc:chgData name="Marie Oen Valset" userId="16a5305c-81fb-438b-bc50-3814be8681a0" providerId="ADAL" clId="{B1CF4C5B-EC8F-4B6E-99D5-B0F7819999AB}" dt="2025-03-20T06:51:44.237" v="69" actId="207"/>
        <pc:sldMkLst>
          <pc:docMk/>
          <pc:sldMk cId="3559641372" sldId="339"/>
        </pc:sldMkLst>
        <pc:spChg chg="mod">
          <ac:chgData name="Marie Oen Valset" userId="16a5305c-81fb-438b-bc50-3814be8681a0" providerId="ADAL" clId="{B1CF4C5B-EC8F-4B6E-99D5-B0F7819999AB}" dt="2025-03-20T06:51:44.237" v="69" actId="207"/>
          <ac:spMkLst>
            <pc:docMk/>
            <pc:sldMk cId="3559641372" sldId="339"/>
            <ac:spMk id="14" creationId="{94678B81-B607-2B2B-721A-42A91535EC9D}"/>
          </ac:spMkLst>
        </pc:spChg>
        <pc:spChg chg="mod">
          <ac:chgData name="Marie Oen Valset" userId="16a5305c-81fb-438b-bc50-3814be8681a0" providerId="ADAL" clId="{B1CF4C5B-EC8F-4B6E-99D5-B0F7819999AB}" dt="2025-03-20T06:51:40.654" v="68" actId="207"/>
          <ac:spMkLst>
            <pc:docMk/>
            <pc:sldMk cId="3559641372" sldId="339"/>
            <ac:spMk id="22" creationId="{B0F4D841-0085-DBD3-B91E-9B326B3B37D4}"/>
          </ac:spMkLst>
        </pc:spChg>
      </pc:sldChg>
      <pc:sldChg chg="del">
        <pc:chgData name="Marie Oen Valset" userId="16a5305c-81fb-438b-bc50-3814be8681a0" providerId="ADAL" clId="{B1CF4C5B-EC8F-4B6E-99D5-B0F7819999AB}" dt="2025-03-20T06:51:02.487" v="65" actId="47"/>
        <pc:sldMkLst>
          <pc:docMk/>
          <pc:sldMk cId="3499794424" sldId="340"/>
        </pc:sldMkLst>
      </pc:sldChg>
      <pc:sldChg chg="addSp delSp modSp new mod setBg modNotesTx">
        <pc:chgData name="Marie Oen Valset" userId="16a5305c-81fb-438b-bc50-3814be8681a0" providerId="ADAL" clId="{B1CF4C5B-EC8F-4B6E-99D5-B0F7819999AB}" dt="2025-03-20T06:50:57.831" v="63"/>
        <pc:sldMkLst>
          <pc:docMk/>
          <pc:sldMk cId="762147881" sldId="341"/>
        </pc:sldMkLst>
        <pc:spChg chg="mod">
          <ac:chgData name="Marie Oen Valset" userId="16a5305c-81fb-438b-bc50-3814be8681a0" providerId="ADAL" clId="{B1CF4C5B-EC8F-4B6E-99D5-B0F7819999AB}" dt="2025-03-20T06:47:51.313" v="29" actId="207"/>
          <ac:spMkLst>
            <pc:docMk/>
            <pc:sldMk cId="762147881" sldId="341"/>
            <ac:spMk id="2" creationId="{B6547BF1-F864-CE66-460B-ACB4B0173060}"/>
          </ac:spMkLst>
        </pc:spChg>
        <pc:spChg chg="add mod">
          <ac:chgData name="Marie Oen Valset" userId="16a5305c-81fb-438b-bc50-3814be8681a0" providerId="ADAL" clId="{B1CF4C5B-EC8F-4B6E-99D5-B0F7819999AB}" dt="2025-03-20T06:49:17.042" v="46" actId="1076"/>
          <ac:spMkLst>
            <pc:docMk/>
            <pc:sldMk cId="762147881" sldId="341"/>
            <ac:spMk id="5" creationId="{2F15610D-B017-95DC-3E48-13F5CF25695F}"/>
          </ac:spMkLst>
        </pc:spChg>
        <pc:spChg chg="add mod">
          <ac:chgData name="Marie Oen Valset" userId="16a5305c-81fb-438b-bc50-3814be8681a0" providerId="ADAL" clId="{B1CF4C5B-EC8F-4B6E-99D5-B0F7819999AB}" dt="2025-03-20T06:50:37.562" v="61" actId="1076"/>
          <ac:spMkLst>
            <pc:docMk/>
            <pc:sldMk cId="762147881" sldId="341"/>
            <ac:spMk id="13" creationId="{998AA97B-D703-70D8-E53B-3695764C69EB}"/>
          </ac:spMkLst>
        </pc:spChg>
        <pc:picChg chg="add mod">
          <ac:chgData name="Marie Oen Valset" userId="16a5305c-81fb-438b-bc50-3814be8681a0" providerId="ADAL" clId="{B1CF4C5B-EC8F-4B6E-99D5-B0F7819999AB}" dt="2025-03-20T06:50:41.039" v="62" actId="1076"/>
          <ac:picMkLst>
            <pc:docMk/>
            <pc:sldMk cId="762147881" sldId="341"/>
            <ac:picMk id="7" creationId="{FCF185B4-7B6A-B3A5-9922-2C53DF77C552}"/>
          </ac:picMkLst>
        </pc:picChg>
        <pc:picChg chg="add mod">
          <ac:chgData name="Marie Oen Valset" userId="16a5305c-81fb-438b-bc50-3814be8681a0" providerId="ADAL" clId="{B1CF4C5B-EC8F-4B6E-99D5-B0F7819999AB}" dt="2025-03-20T06:48:44.398" v="42" actId="1076"/>
          <ac:picMkLst>
            <pc:docMk/>
            <pc:sldMk cId="762147881" sldId="341"/>
            <ac:picMk id="9" creationId="{303BFF1F-4409-2983-B97B-0B0835923808}"/>
          </ac:picMkLst>
        </pc:picChg>
      </pc:sldChg>
      <pc:sldChg chg="modSp del mod">
        <pc:chgData name="Marie Oen Valset" userId="16a5305c-81fb-438b-bc50-3814be8681a0" providerId="ADAL" clId="{B1CF4C5B-EC8F-4B6E-99D5-B0F7819999AB}" dt="2025-03-20T06:38:06.897" v="2" actId="47"/>
        <pc:sldMkLst>
          <pc:docMk/>
          <pc:sldMk cId="3820401143" sldId="341"/>
        </pc:sldMkLst>
      </pc:sldChg>
      <pc:sldChg chg="modSp del mod modCm">
        <pc:chgData name="Marie Oen Valset" userId="16a5305c-81fb-438b-bc50-3814be8681a0" providerId="ADAL" clId="{B1CF4C5B-EC8F-4B6E-99D5-B0F7819999AB}" dt="2025-03-20T06:40:03.748" v="5" actId="2696"/>
        <pc:sldMkLst>
          <pc:docMk/>
          <pc:sldMk cId="2155081173" sldId="342"/>
        </pc:sldMkLst>
        <pc:extLst>
          <p:ext xmlns:p="http://schemas.openxmlformats.org/presentationml/2006/main" uri="{D6D511B9-2390-475A-947B-AFAB55BFBCF1}">
            <pc226:cmChg xmlns:pc226="http://schemas.microsoft.com/office/powerpoint/2022/06/main/command" chg="mod">
              <pc226:chgData name="Marie Oen Valset" userId="16a5305c-81fb-438b-bc50-3814be8681a0" providerId="ADAL" clId="{B1CF4C5B-EC8F-4B6E-99D5-B0F7819999AB}" dt="2025-03-20T06:39:31.620" v="3" actId="21"/>
              <pc2:cmMkLst xmlns:pc2="http://schemas.microsoft.com/office/powerpoint/2019/9/main/command">
                <pc:docMk/>
                <pc:sldMk cId="2155081173" sldId="342"/>
                <pc2:cmMk id="{252CCF59-E4A0-43E7-A7D3-865FE84E8964}"/>
              </pc2:cmMkLst>
            </pc226:cmChg>
          </p:ext>
        </pc:extLst>
      </pc:sldChg>
      <pc:sldChg chg="addSp delSp modSp new del mod setBg">
        <pc:chgData name="Marie Oen Valset" userId="16a5305c-81fb-438b-bc50-3814be8681a0" providerId="ADAL" clId="{B1CF4C5B-EC8F-4B6E-99D5-B0F7819999AB}" dt="2025-03-20T07:39:22.726" v="85" actId="2696"/>
        <pc:sldMkLst>
          <pc:docMk/>
          <pc:sldMk cId="3325646772" sldId="342"/>
        </pc:sldMkLst>
      </pc:sldChg>
      <pc:sldChg chg="del">
        <pc:chgData name="Marie Oen Valset" userId="16a5305c-81fb-438b-bc50-3814be8681a0" providerId="ADAL" clId="{B1CF4C5B-EC8F-4B6E-99D5-B0F7819999AB}" dt="2025-03-20T07:17:35.337" v="76" actId="2696"/>
        <pc:sldMkLst>
          <pc:docMk/>
          <pc:sldMk cId="3884176254" sldId="342"/>
        </pc:sldMkLst>
      </pc:sldChg>
    </pc:docChg>
  </pc:docChgLst>
  <pc:docChgLst>
    <pc:chgData name="Marie Oen Valset" userId="16a5305c-81fb-438b-bc50-3814be8681a0" providerId="ADAL" clId="{AB3EC892-5AF1-4925-9489-F385F5298B0A}"/>
    <pc:docChg chg="undo custSel addSld delSld modSld">
      <pc:chgData name="Marie Oen Valset" userId="16a5305c-81fb-438b-bc50-3814be8681a0" providerId="ADAL" clId="{AB3EC892-5AF1-4925-9489-F385F5298B0A}" dt="2025-02-24T12:00:34.759" v="2021" actId="1076"/>
      <pc:docMkLst>
        <pc:docMk/>
      </pc:docMkLst>
      <pc:sldChg chg="modSp mod modNotesTx">
        <pc:chgData name="Marie Oen Valset" userId="16a5305c-81fb-438b-bc50-3814be8681a0" providerId="ADAL" clId="{AB3EC892-5AF1-4925-9489-F385F5298B0A}" dt="2025-02-10T13:25:12.017" v="48"/>
        <pc:sldMkLst>
          <pc:docMk/>
          <pc:sldMk cId="680641230" sldId="256"/>
        </pc:sldMkLst>
        <pc:spChg chg="mod">
          <ac:chgData name="Marie Oen Valset" userId="16a5305c-81fb-438b-bc50-3814be8681a0" providerId="ADAL" clId="{AB3EC892-5AF1-4925-9489-F385F5298B0A}" dt="2025-02-10T13:24:34.424" v="46" actId="1076"/>
          <ac:spMkLst>
            <pc:docMk/>
            <pc:sldMk cId="680641230" sldId="256"/>
            <ac:spMk id="2" creationId="{B713B2FE-157C-AC56-FB8F-72460033CE61}"/>
          </ac:spMkLst>
        </pc:spChg>
      </pc:sldChg>
      <pc:sldChg chg="del">
        <pc:chgData name="Marie Oen Valset" userId="16a5305c-81fb-438b-bc50-3814be8681a0" providerId="ADAL" clId="{AB3EC892-5AF1-4925-9489-F385F5298B0A}" dt="2025-02-11T08:30:10.036" v="309" actId="47"/>
        <pc:sldMkLst>
          <pc:docMk/>
          <pc:sldMk cId="2762135612" sldId="260"/>
        </pc:sldMkLst>
      </pc:sldChg>
      <pc:sldChg chg="del">
        <pc:chgData name="Marie Oen Valset" userId="16a5305c-81fb-438b-bc50-3814be8681a0" providerId="ADAL" clId="{AB3EC892-5AF1-4925-9489-F385F5298B0A}" dt="2025-02-11T08:30:42.223" v="311" actId="47"/>
        <pc:sldMkLst>
          <pc:docMk/>
          <pc:sldMk cId="2190871217" sldId="263"/>
        </pc:sldMkLst>
      </pc:sldChg>
      <pc:sldChg chg="del modNotesTx">
        <pc:chgData name="Marie Oen Valset" userId="16a5305c-81fb-438b-bc50-3814be8681a0" providerId="ADAL" clId="{AB3EC892-5AF1-4925-9489-F385F5298B0A}" dt="2025-02-12T12:37:39.527" v="1261" actId="47"/>
        <pc:sldMkLst>
          <pc:docMk/>
          <pc:sldMk cId="1565113877" sldId="264"/>
        </pc:sldMkLst>
      </pc:sldChg>
      <pc:sldChg chg="addSp delSp modSp mod modNotesTx">
        <pc:chgData name="Marie Oen Valset" userId="16a5305c-81fb-438b-bc50-3814be8681a0" providerId="ADAL" clId="{AB3EC892-5AF1-4925-9489-F385F5298B0A}" dt="2025-02-12T08:51:17.814" v="519" actId="5793"/>
        <pc:sldMkLst>
          <pc:docMk/>
          <pc:sldMk cId="1809766170" sldId="268"/>
        </pc:sldMkLst>
        <pc:spChg chg="mod">
          <ac:chgData name="Marie Oen Valset" userId="16a5305c-81fb-438b-bc50-3814be8681a0" providerId="ADAL" clId="{AB3EC892-5AF1-4925-9489-F385F5298B0A}" dt="2025-02-12T08:49:54.505" v="506" actId="1076"/>
          <ac:spMkLst>
            <pc:docMk/>
            <pc:sldMk cId="1809766170" sldId="268"/>
            <ac:spMk id="2" creationId="{947F17F5-BE33-AAC4-1A08-9F14E62F417E}"/>
          </ac:spMkLst>
        </pc:spChg>
        <pc:spChg chg="mod">
          <ac:chgData name="Marie Oen Valset" userId="16a5305c-81fb-438b-bc50-3814be8681a0" providerId="ADAL" clId="{AB3EC892-5AF1-4925-9489-F385F5298B0A}" dt="2025-02-12T08:50:49.075" v="514" actId="1076"/>
          <ac:spMkLst>
            <pc:docMk/>
            <pc:sldMk cId="1809766170" sldId="268"/>
            <ac:spMk id="3" creationId="{D59A4C43-8369-F83E-9D77-8C00474CC2F3}"/>
          </ac:spMkLst>
        </pc:spChg>
        <pc:picChg chg="mod">
          <ac:chgData name="Marie Oen Valset" userId="16a5305c-81fb-438b-bc50-3814be8681a0" providerId="ADAL" clId="{AB3EC892-5AF1-4925-9489-F385F5298B0A}" dt="2025-02-12T08:49:07.558" v="493" actId="1076"/>
          <ac:picMkLst>
            <pc:docMk/>
            <pc:sldMk cId="1809766170" sldId="268"/>
            <ac:picMk id="4" creationId="{5593C0D6-0103-45C3-A448-3FE69577F2FD}"/>
          </ac:picMkLst>
        </pc:picChg>
        <pc:picChg chg="mod">
          <ac:chgData name="Marie Oen Valset" userId="16a5305c-81fb-438b-bc50-3814be8681a0" providerId="ADAL" clId="{AB3EC892-5AF1-4925-9489-F385F5298B0A}" dt="2025-02-12T08:49:07.558" v="493" actId="1076"/>
          <ac:picMkLst>
            <pc:docMk/>
            <pc:sldMk cId="1809766170" sldId="268"/>
            <ac:picMk id="5" creationId="{DCE0EABF-2DC4-29AD-0712-92CF2497391E}"/>
          </ac:picMkLst>
        </pc:picChg>
      </pc:sldChg>
      <pc:sldChg chg="delSp modSp del mod modNotesTx">
        <pc:chgData name="Marie Oen Valset" userId="16a5305c-81fb-438b-bc50-3814be8681a0" providerId="ADAL" clId="{AB3EC892-5AF1-4925-9489-F385F5298B0A}" dt="2025-02-12T12:37:31.843" v="1259" actId="47"/>
        <pc:sldMkLst>
          <pc:docMk/>
          <pc:sldMk cId="291435290" sldId="272"/>
        </pc:sldMkLst>
      </pc:sldChg>
      <pc:sldChg chg="del">
        <pc:chgData name="Marie Oen Valset" userId="16a5305c-81fb-438b-bc50-3814be8681a0" providerId="ADAL" clId="{AB3EC892-5AF1-4925-9489-F385F5298B0A}" dt="2025-02-11T08:33:40.891" v="325" actId="47"/>
        <pc:sldMkLst>
          <pc:docMk/>
          <pc:sldMk cId="402214867" sldId="273"/>
        </pc:sldMkLst>
      </pc:sldChg>
      <pc:sldChg chg="modSp mod modNotesTx">
        <pc:chgData name="Marie Oen Valset" userId="16a5305c-81fb-438b-bc50-3814be8681a0" providerId="ADAL" clId="{AB3EC892-5AF1-4925-9489-F385F5298B0A}" dt="2025-02-12T08:32:15.337" v="453" actId="20577"/>
        <pc:sldMkLst>
          <pc:docMk/>
          <pc:sldMk cId="1207163037" sldId="275"/>
        </pc:sldMkLst>
        <pc:spChg chg="mod">
          <ac:chgData name="Marie Oen Valset" userId="16a5305c-81fb-438b-bc50-3814be8681a0" providerId="ADAL" clId="{AB3EC892-5AF1-4925-9489-F385F5298B0A}" dt="2025-02-11T08:49:40.413" v="340" actId="1076"/>
          <ac:spMkLst>
            <pc:docMk/>
            <pc:sldMk cId="1207163037" sldId="275"/>
            <ac:spMk id="2" creationId="{02BC3187-9043-A687-F089-F499CB633B1F}"/>
          </ac:spMkLst>
        </pc:spChg>
        <pc:spChg chg="mod">
          <ac:chgData name="Marie Oen Valset" userId="16a5305c-81fb-438b-bc50-3814be8681a0" providerId="ADAL" clId="{AB3EC892-5AF1-4925-9489-F385F5298B0A}" dt="2025-02-11T08:51:24.246" v="368" actId="1076"/>
          <ac:spMkLst>
            <pc:docMk/>
            <pc:sldMk cId="1207163037" sldId="275"/>
            <ac:spMk id="3" creationId="{21FC6A99-C732-DAF0-24C1-91D4F31D1E8E}"/>
          </ac:spMkLst>
        </pc:spChg>
        <pc:spChg chg="mod">
          <ac:chgData name="Marie Oen Valset" userId="16a5305c-81fb-438b-bc50-3814be8681a0" providerId="ADAL" clId="{AB3EC892-5AF1-4925-9489-F385F5298B0A}" dt="2025-02-11T08:51:18.058" v="366" actId="20577"/>
          <ac:spMkLst>
            <pc:docMk/>
            <pc:sldMk cId="1207163037" sldId="275"/>
            <ac:spMk id="5" creationId="{AAADC3C1-A791-F10D-6826-AEA2C5CB597F}"/>
          </ac:spMkLst>
        </pc:spChg>
      </pc:sldChg>
      <pc:sldChg chg="modSp mod modNotesTx">
        <pc:chgData name="Marie Oen Valset" userId="16a5305c-81fb-438b-bc50-3814be8681a0" providerId="ADAL" clId="{AB3EC892-5AF1-4925-9489-F385F5298B0A}" dt="2025-02-12T12:38:39.718" v="1269" actId="1076"/>
        <pc:sldMkLst>
          <pc:docMk/>
          <pc:sldMk cId="2827188180" sldId="277"/>
        </pc:sldMkLst>
        <pc:spChg chg="mod">
          <ac:chgData name="Marie Oen Valset" userId="16a5305c-81fb-438b-bc50-3814be8681a0" providerId="ADAL" clId="{AB3EC892-5AF1-4925-9489-F385F5298B0A}" dt="2025-02-12T08:24:34.006" v="386" actId="1076"/>
          <ac:spMkLst>
            <pc:docMk/>
            <pc:sldMk cId="2827188180" sldId="277"/>
            <ac:spMk id="2" creationId="{02BC3187-9043-A687-F089-F499CB633B1F}"/>
          </ac:spMkLst>
        </pc:spChg>
        <pc:spChg chg="mod">
          <ac:chgData name="Marie Oen Valset" userId="16a5305c-81fb-438b-bc50-3814be8681a0" providerId="ADAL" clId="{AB3EC892-5AF1-4925-9489-F385F5298B0A}" dt="2025-02-12T08:25:13.733" v="392" actId="1076"/>
          <ac:spMkLst>
            <pc:docMk/>
            <pc:sldMk cId="2827188180" sldId="277"/>
            <ac:spMk id="3" creationId="{21FC6A99-C732-DAF0-24C1-91D4F31D1E8E}"/>
          </ac:spMkLst>
        </pc:spChg>
        <pc:spChg chg="mod">
          <ac:chgData name="Marie Oen Valset" userId="16a5305c-81fb-438b-bc50-3814be8681a0" providerId="ADAL" clId="{AB3EC892-5AF1-4925-9489-F385F5298B0A}" dt="2025-02-12T12:38:39.718" v="1269" actId="1076"/>
          <ac:spMkLst>
            <pc:docMk/>
            <pc:sldMk cId="2827188180" sldId="277"/>
            <ac:spMk id="5" creationId="{AAADC3C1-A791-F10D-6826-AEA2C5CB597F}"/>
          </ac:spMkLst>
        </pc:spChg>
        <pc:picChg chg="mod">
          <ac:chgData name="Marie Oen Valset" userId="16a5305c-81fb-438b-bc50-3814be8681a0" providerId="ADAL" clId="{AB3EC892-5AF1-4925-9489-F385F5298B0A}" dt="2025-02-12T08:25:28.730" v="393" actId="1076"/>
          <ac:picMkLst>
            <pc:docMk/>
            <pc:sldMk cId="2827188180" sldId="277"/>
            <ac:picMk id="8" creationId="{8CDEB44E-09CC-7DCB-7425-7BC47E3A2468}"/>
          </ac:picMkLst>
        </pc:picChg>
      </pc:sldChg>
      <pc:sldChg chg="modSp mod modNotesTx">
        <pc:chgData name="Marie Oen Valset" userId="16a5305c-81fb-438b-bc50-3814be8681a0" providerId="ADAL" clId="{AB3EC892-5AF1-4925-9489-F385F5298B0A}" dt="2025-02-12T08:32:34.137" v="455" actId="20577"/>
        <pc:sldMkLst>
          <pc:docMk/>
          <pc:sldMk cId="3905050045" sldId="278"/>
        </pc:sldMkLst>
        <pc:spChg chg="mod">
          <ac:chgData name="Marie Oen Valset" userId="16a5305c-81fb-438b-bc50-3814be8681a0" providerId="ADAL" clId="{AB3EC892-5AF1-4925-9489-F385F5298B0A}" dt="2025-02-12T08:28:05.743" v="418" actId="1076"/>
          <ac:spMkLst>
            <pc:docMk/>
            <pc:sldMk cId="3905050045" sldId="278"/>
            <ac:spMk id="2" creationId="{02BC3187-9043-A687-F089-F499CB633B1F}"/>
          </ac:spMkLst>
        </pc:spChg>
        <pc:spChg chg="mod">
          <ac:chgData name="Marie Oen Valset" userId="16a5305c-81fb-438b-bc50-3814be8681a0" providerId="ADAL" clId="{AB3EC892-5AF1-4925-9489-F385F5298B0A}" dt="2025-02-12T08:29:17.987" v="435" actId="207"/>
          <ac:spMkLst>
            <pc:docMk/>
            <pc:sldMk cId="3905050045" sldId="278"/>
            <ac:spMk id="3" creationId="{21FC6A99-C732-DAF0-24C1-91D4F31D1E8E}"/>
          </ac:spMkLst>
        </pc:spChg>
        <pc:spChg chg="mod">
          <ac:chgData name="Marie Oen Valset" userId="16a5305c-81fb-438b-bc50-3814be8681a0" providerId="ADAL" clId="{AB3EC892-5AF1-4925-9489-F385F5298B0A}" dt="2025-02-12T08:29:28.421" v="437"/>
          <ac:spMkLst>
            <pc:docMk/>
            <pc:sldMk cId="3905050045" sldId="278"/>
            <ac:spMk id="5" creationId="{AAADC3C1-A791-F10D-6826-AEA2C5CB597F}"/>
          </ac:spMkLst>
        </pc:spChg>
      </pc:sldChg>
      <pc:sldChg chg="modSp mod modNotesTx">
        <pc:chgData name="Marie Oen Valset" userId="16a5305c-81fb-438b-bc50-3814be8681a0" providerId="ADAL" clId="{AB3EC892-5AF1-4925-9489-F385F5298B0A}" dt="2025-02-12T12:38:46.010" v="1270" actId="20577"/>
        <pc:sldMkLst>
          <pc:docMk/>
          <pc:sldMk cId="753842193" sldId="282"/>
        </pc:sldMkLst>
        <pc:spChg chg="mod">
          <ac:chgData name="Marie Oen Valset" userId="16a5305c-81fb-438b-bc50-3814be8681a0" providerId="ADAL" clId="{AB3EC892-5AF1-4925-9489-F385F5298B0A}" dt="2025-02-12T08:33:34.776" v="468" actId="1076"/>
          <ac:spMkLst>
            <pc:docMk/>
            <pc:sldMk cId="753842193" sldId="282"/>
            <ac:spMk id="2" creationId="{02BC3187-9043-A687-F089-F499CB633B1F}"/>
          </ac:spMkLst>
        </pc:spChg>
        <pc:spChg chg="mod">
          <ac:chgData name="Marie Oen Valset" userId="16a5305c-81fb-438b-bc50-3814be8681a0" providerId="ADAL" clId="{AB3EC892-5AF1-4925-9489-F385F5298B0A}" dt="2025-02-12T08:34:34.766" v="478" actId="14100"/>
          <ac:spMkLst>
            <pc:docMk/>
            <pc:sldMk cId="753842193" sldId="282"/>
            <ac:spMk id="3" creationId="{21FC6A99-C732-DAF0-24C1-91D4F31D1E8E}"/>
          </ac:spMkLst>
        </pc:spChg>
        <pc:spChg chg="mod">
          <ac:chgData name="Marie Oen Valset" userId="16a5305c-81fb-438b-bc50-3814be8681a0" providerId="ADAL" clId="{AB3EC892-5AF1-4925-9489-F385F5298B0A}" dt="2025-02-12T12:38:46.010" v="1270" actId="20577"/>
          <ac:spMkLst>
            <pc:docMk/>
            <pc:sldMk cId="753842193" sldId="282"/>
            <ac:spMk id="5" creationId="{AAADC3C1-A791-F10D-6826-AEA2C5CB597F}"/>
          </ac:spMkLst>
        </pc:spChg>
      </pc:sldChg>
      <pc:sldChg chg="modNotesTx">
        <pc:chgData name="Marie Oen Valset" userId="16a5305c-81fb-438b-bc50-3814be8681a0" providerId="ADAL" clId="{AB3EC892-5AF1-4925-9489-F385F5298B0A}" dt="2025-02-11T08:29:46.844" v="307"/>
        <pc:sldMkLst>
          <pc:docMk/>
          <pc:sldMk cId="973726368" sldId="287"/>
        </pc:sldMkLst>
      </pc:sldChg>
      <pc:sldChg chg="del">
        <pc:chgData name="Marie Oen Valset" userId="16a5305c-81fb-438b-bc50-3814be8681a0" providerId="ADAL" clId="{AB3EC892-5AF1-4925-9489-F385F5298B0A}" dt="2025-02-11T08:32:10.007" v="317" actId="47"/>
        <pc:sldMkLst>
          <pc:docMk/>
          <pc:sldMk cId="2209493134" sldId="293"/>
        </pc:sldMkLst>
      </pc:sldChg>
      <pc:sldChg chg="add del setBg">
        <pc:chgData name="Marie Oen Valset" userId="16a5305c-81fb-438b-bc50-3814be8681a0" providerId="ADAL" clId="{AB3EC892-5AF1-4925-9489-F385F5298B0A}" dt="2025-02-12T12:01:38.720" v="849"/>
        <pc:sldMkLst>
          <pc:docMk/>
          <pc:sldMk cId="1888636170" sldId="295"/>
        </pc:sldMkLst>
      </pc:sldChg>
      <pc:sldChg chg="del modNotesTx">
        <pc:chgData name="Marie Oen Valset" userId="16a5305c-81fb-438b-bc50-3814be8681a0" providerId="ADAL" clId="{AB3EC892-5AF1-4925-9489-F385F5298B0A}" dt="2025-02-12T12:45:23.973" v="1308" actId="47"/>
        <pc:sldMkLst>
          <pc:docMk/>
          <pc:sldMk cId="1751882079" sldId="296"/>
        </pc:sldMkLst>
      </pc:sldChg>
      <pc:sldChg chg="modSp mod modNotesTx">
        <pc:chgData name="Marie Oen Valset" userId="16a5305c-81fb-438b-bc50-3814be8681a0" providerId="ADAL" clId="{AB3EC892-5AF1-4925-9489-F385F5298B0A}" dt="2025-02-12T08:54:27.322" v="546" actId="20577"/>
        <pc:sldMkLst>
          <pc:docMk/>
          <pc:sldMk cId="2587509496" sldId="297"/>
        </pc:sldMkLst>
        <pc:spChg chg="mod">
          <ac:chgData name="Marie Oen Valset" userId="16a5305c-81fb-438b-bc50-3814be8681a0" providerId="ADAL" clId="{AB3EC892-5AF1-4925-9489-F385F5298B0A}" dt="2025-02-12T08:52:24.789" v="530" actId="20577"/>
          <ac:spMkLst>
            <pc:docMk/>
            <pc:sldMk cId="2587509496" sldId="297"/>
            <ac:spMk id="2" creationId="{947F17F5-BE33-AAC4-1A08-9F14E62F417E}"/>
          </ac:spMkLst>
        </pc:spChg>
        <pc:spChg chg="mod">
          <ac:chgData name="Marie Oen Valset" userId="16a5305c-81fb-438b-bc50-3814be8681a0" providerId="ADAL" clId="{AB3EC892-5AF1-4925-9489-F385F5298B0A}" dt="2025-02-12T08:53:37.568" v="537" actId="20577"/>
          <ac:spMkLst>
            <pc:docMk/>
            <pc:sldMk cId="2587509496" sldId="297"/>
            <ac:spMk id="3" creationId="{D59A4C43-8369-F83E-9D77-8C00474CC2F3}"/>
          </ac:spMkLst>
        </pc:spChg>
      </pc:sldChg>
      <pc:sldChg chg="del setBg modNotesTx">
        <pc:chgData name="Marie Oen Valset" userId="16a5305c-81fb-438b-bc50-3814be8681a0" providerId="ADAL" clId="{AB3EC892-5AF1-4925-9489-F385F5298B0A}" dt="2025-02-24T11:58:11.414" v="1671" actId="47"/>
        <pc:sldMkLst>
          <pc:docMk/>
          <pc:sldMk cId="199692657" sldId="298"/>
        </pc:sldMkLst>
      </pc:sldChg>
      <pc:sldChg chg="modSp mod modNotesTx">
        <pc:chgData name="Marie Oen Valset" userId="16a5305c-81fb-438b-bc50-3814be8681a0" providerId="ADAL" clId="{AB3EC892-5AF1-4925-9489-F385F5298B0A}" dt="2025-02-10T13:30:13.196" v="90" actId="20577"/>
        <pc:sldMkLst>
          <pc:docMk/>
          <pc:sldMk cId="2373704908" sldId="300"/>
        </pc:sldMkLst>
        <pc:spChg chg="mod">
          <ac:chgData name="Marie Oen Valset" userId="16a5305c-81fb-438b-bc50-3814be8681a0" providerId="ADAL" clId="{AB3EC892-5AF1-4925-9489-F385F5298B0A}" dt="2025-02-10T13:26:04.452" v="66" actId="1076"/>
          <ac:spMkLst>
            <pc:docMk/>
            <pc:sldMk cId="2373704908" sldId="300"/>
            <ac:spMk id="2" creationId="{B713B2FE-157C-AC56-FB8F-72460033CE61}"/>
          </ac:spMkLst>
        </pc:spChg>
        <pc:spChg chg="mod">
          <ac:chgData name="Marie Oen Valset" userId="16a5305c-81fb-438b-bc50-3814be8681a0" providerId="ADAL" clId="{AB3EC892-5AF1-4925-9489-F385F5298B0A}" dt="2025-02-10T13:27:45.799" v="83" actId="20577"/>
          <ac:spMkLst>
            <pc:docMk/>
            <pc:sldMk cId="2373704908" sldId="300"/>
            <ac:spMk id="3" creationId="{E4492BE2-9D37-9D88-19F5-086915D6C10B}"/>
          </ac:spMkLst>
        </pc:spChg>
      </pc:sldChg>
      <pc:sldChg chg="del">
        <pc:chgData name="Marie Oen Valset" userId="16a5305c-81fb-438b-bc50-3814be8681a0" providerId="ADAL" clId="{AB3EC892-5AF1-4925-9489-F385F5298B0A}" dt="2025-02-11T08:33:07.569" v="323" actId="47"/>
        <pc:sldMkLst>
          <pc:docMk/>
          <pc:sldMk cId="1025992034" sldId="302"/>
        </pc:sldMkLst>
      </pc:sldChg>
      <pc:sldChg chg="addSp delSp modSp mod modNotesTx">
        <pc:chgData name="Marie Oen Valset" userId="16a5305c-81fb-438b-bc50-3814be8681a0" providerId="ADAL" clId="{AB3EC892-5AF1-4925-9489-F385F5298B0A}" dt="2025-02-12T12:48:18.388" v="1330" actId="207"/>
        <pc:sldMkLst>
          <pc:docMk/>
          <pc:sldMk cId="912575121" sldId="303"/>
        </pc:sldMkLst>
        <pc:spChg chg="mod">
          <ac:chgData name="Marie Oen Valset" userId="16a5305c-81fb-438b-bc50-3814be8681a0" providerId="ADAL" clId="{AB3EC892-5AF1-4925-9489-F385F5298B0A}" dt="2025-02-12T12:46:53.127" v="1325" actId="1076"/>
          <ac:spMkLst>
            <pc:docMk/>
            <pc:sldMk cId="912575121" sldId="303"/>
            <ac:spMk id="2" creationId="{B713B2FE-157C-AC56-FB8F-72460033CE61}"/>
          </ac:spMkLst>
        </pc:spChg>
        <pc:spChg chg="mod">
          <ac:chgData name="Marie Oen Valset" userId="16a5305c-81fb-438b-bc50-3814be8681a0" providerId="ADAL" clId="{AB3EC892-5AF1-4925-9489-F385F5298B0A}" dt="2025-02-12T12:48:18.388" v="1330" actId="207"/>
          <ac:spMkLst>
            <pc:docMk/>
            <pc:sldMk cId="912575121" sldId="303"/>
            <ac:spMk id="14" creationId="{83AD7218-45A2-296E-33E4-C24ED92696E9}"/>
          </ac:spMkLst>
        </pc:spChg>
      </pc:sldChg>
      <pc:sldChg chg="addSp delSp modSp del mod">
        <pc:chgData name="Marie Oen Valset" userId="16a5305c-81fb-438b-bc50-3814be8681a0" providerId="ADAL" clId="{AB3EC892-5AF1-4925-9489-F385F5298B0A}" dt="2025-02-12T09:35:54.615" v="761" actId="47"/>
        <pc:sldMkLst>
          <pc:docMk/>
          <pc:sldMk cId="3822628547" sldId="306"/>
        </pc:sldMkLst>
      </pc:sldChg>
      <pc:sldChg chg="modSp mod modNotesTx">
        <pc:chgData name="Marie Oen Valset" userId="16a5305c-81fb-438b-bc50-3814be8681a0" providerId="ADAL" clId="{AB3EC892-5AF1-4925-9489-F385F5298B0A}" dt="2025-02-10T13:32:07.086" v="101"/>
        <pc:sldMkLst>
          <pc:docMk/>
          <pc:sldMk cId="43000061" sldId="308"/>
        </pc:sldMkLst>
        <pc:spChg chg="mod">
          <ac:chgData name="Marie Oen Valset" userId="16a5305c-81fb-438b-bc50-3814be8681a0" providerId="ADAL" clId="{AB3EC892-5AF1-4925-9489-F385F5298B0A}" dt="2025-02-10T13:31:48.691" v="99" actId="14100"/>
          <ac:spMkLst>
            <pc:docMk/>
            <pc:sldMk cId="43000061" sldId="308"/>
            <ac:spMk id="2" creationId="{38E0AD6F-0267-C1B6-B21A-14BD5A5CA314}"/>
          </ac:spMkLst>
        </pc:spChg>
      </pc:sldChg>
      <pc:sldChg chg="modNotesTx">
        <pc:chgData name="Marie Oen Valset" userId="16a5305c-81fb-438b-bc50-3814be8681a0" providerId="ADAL" clId="{AB3EC892-5AF1-4925-9489-F385F5298B0A}" dt="2025-02-12T08:57:26.577" v="551"/>
        <pc:sldMkLst>
          <pc:docMk/>
          <pc:sldMk cId="63753981" sldId="312"/>
        </pc:sldMkLst>
      </pc:sldChg>
      <pc:sldChg chg="modSp del mod modNotesTx">
        <pc:chgData name="Marie Oen Valset" userId="16a5305c-81fb-438b-bc50-3814be8681a0" providerId="ADAL" clId="{AB3EC892-5AF1-4925-9489-F385F5298B0A}" dt="2025-02-12T11:59:51.889" v="838" actId="47"/>
        <pc:sldMkLst>
          <pc:docMk/>
          <pc:sldMk cId="268886181" sldId="314"/>
        </pc:sldMkLst>
      </pc:sldChg>
      <pc:sldChg chg="del">
        <pc:chgData name="Marie Oen Valset" userId="16a5305c-81fb-438b-bc50-3814be8681a0" providerId="ADAL" clId="{AB3EC892-5AF1-4925-9489-F385F5298B0A}" dt="2025-02-12T12:11:28.149" v="1039" actId="47"/>
        <pc:sldMkLst>
          <pc:docMk/>
          <pc:sldMk cId="2179672909" sldId="316"/>
        </pc:sldMkLst>
      </pc:sldChg>
      <pc:sldChg chg="del">
        <pc:chgData name="Marie Oen Valset" userId="16a5305c-81fb-438b-bc50-3814be8681a0" providerId="ADAL" clId="{AB3EC892-5AF1-4925-9489-F385F5298B0A}" dt="2025-02-11T08:29:12.558" v="304" actId="47"/>
        <pc:sldMkLst>
          <pc:docMk/>
          <pc:sldMk cId="2589923242" sldId="317"/>
        </pc:sldMkLst>
      </pc:sldChg>
      <pc:sldChg chg="del">
        <pc:chgData name="Marie Oen Valset" userId="16a5305c-81fb-438b-bc50-3814be8681a0" providerId="ADAL" clId="{AB3EC892-5AF1-4925-9489-F385F5298B0A}" dt="2025-02-11T08:31:23.394" v="315" actId="47"/>
        <pc:sldMkLst>
          <pc:docMk/>
          <pc:sldMk cId="3570075367" sldId="318"/>
        </pc:sldMkLst>
      </pc:sldChg>
      <pc:sldChg chg="del modNotesTx">
        <pc:chgData name="Marie Oen Valset" userId="16a5305c-81fb-438b-bc50-3814be8681a0" providerId="ADAL" clId="{AB3EC892-5AF1-4925-9489-F385F5298B0A}" dt="2025-02-24T11:58:09.797" v="1670" actId="47"/>
        <pc:sldMkLst>
          <pc:docMk/>
          <pc:sldMk cId="469241947" sldId="319"/>
        </pc:sldMkLst>
      </pc:sldChg>
      <pc:sldChg chg="modSp mod modNotesTx">
        <pc:chgData name="Marie Oen Valset" userId="16a5305c-81fb-438b-bc50-3814be8681a0" providerId="ADAL" clId="{AB3EC892-5AF1-4925-9489-F385F5298B0A}" dt="2025-02-10T13:54:12.932" v="227"/>
        <pc:sldMkLst>
          <pc:docMk/>
          <pc:sldMk cId="3879250717" sldId="320"/>
        </pc:sldMkLst>
        <pc:spChg chg="mod">
          <ac:chgData name="Marie Oen Valset" userId="16a5305c-81fb-438b-bc50-3814be8681a0" providerId="ADAL" clId="{AB3EC892-5AF1-4925-9489-F385F5298B0A}" dt="2025-02-10T13:51:12.749" v="215" actId="20577"/>
          <ac:spMkLst>
            <pc:docMk/>
            <pc:sldMk cId="3879250717" sldId="320"/>
            <ac:spMk id="6" creationId="{8E0B4937-86C1-BA91-FC4F-E96BF34E2159}"/>
          </ac:spMkLst>
        </pc:spChg>
      </pc:sldChg>
      <pc:sldChg chg="addSp delSp modSp new mod setBg modNotesTx">
        <pc:chgData name="Marie Oen Valset" userId="16a5305c-81fb-438b-bc50-3814be8681a0" providerId="ADAL" clId="{AB3EC892-5AF1-4925-9489-F385F5298B0A}" dt="2025-02-12T12:42:16.319" v="1299" actId="1076"/>
        <pc:sldMkLst>
          <pc:docMk/>
          <pc:sldMk cId="1759665249" sldId="322"/>
        </pc:sldMkLst>
        <pc:spChg chg="mod">
          <ac:chgData name="Marie Oen Valset" userId="16a5305c-81fb-438b-bc50-3814be8681a0" providerId="ADAL" clId="{AB3EC892-5AF1-4925-9489-F385F5298B0A}" dt="2025-02-12T09:38:58.266" v="789" actId="1076"/>
          <ac:spMkLst>
            <pc:docMk/>
            <pc:sldMk cId="1759665249" sldId="322"/>
            <ac:spMk id="2" creationId="{227E2899-3DC8-0DBA-AB7B-066E79B18D20}"/>
          </ac:spMkLst>
        </pc:spChg>
        <pc:spChg chg="mod">
          <ac:chgData name="Marie Oen Valset" userId="16a5305c-81fb-438b-bc50-3814be8681a0" providerId="ADAL" clId="{AB3EC892-5AF1-4925-9489-F385F5298B0A}" dt="2025-02-12T12:41:21.591" v="1292" actId="1076"/>
          <ac:spMkLst>
            <pc:docMk/>
            <pc:sldMk cId="1759665249" sldId="322"/>
            <ac:spMk id="3" creationId="{A341E711-7F3E-F858-DE6B-CE95D6C1397D}"/>
          </ac:spMkLst>
        </pc:spChg>
        <pc:spChg chg="add mod">
          <ac:chgData name="Marie Oen Valset" userId="16a5305c-81fb-438b-bc50-3814be8681a0" providerId="ADAL" clId="{AB3EC892-5AF1-4925-9489-F385F5298B0A}" dt="2025-02-12T12:41:26.344" v="1293" actId="1076"/>
          <ac:spMkLst>
            <pc:docMk/>
            <pc:sldMk cId="1759665249" sldId="322"/>
            <ac:spMk id="5" creationId="{81C63274-0C01-16E4-E0E6-28E639EE0B5A}"/>
          </ac:spMkLst>
        </pc:spChg>
        <pc:spChg chg="add mod">
          <ac:chgData name="Marie Oen Valset" userId="16a5305c-81fb-438b-bc50-3814be8681a0" providerId="ADAL" clId="{AB3EC892-5AF1-4925-9489-F385F5298B0A}" dt="2025-02-12T12:41:50.072" v="1295" actId="1076"/>
          <ac:spMkLst>
            <pc:docMk/>
            <pc:sldMk cId="1759665249" sldId="322"/>
            <ac:spMk id="7" creationId="{5774A144-E1E3-5505-F8BE-09F52711520B}"/>
          </ac:spMkLst>
        </pc:spChg>
        <pc:spChg chg="add mod">
          <ac:chgData name="Marie Oen Valset" userId="16a5305c-81fb-438b-bc50-3814be8681a0" providerId="ADAL" clId="{AB3EC892-5AF1-4925-9489-F385F5298B0A}" dt="2025-02-12T12:42:16.319" v="1299" actId="1076"/>
          <ac:spMkLst>
            <pc:docMk/>
            <pc:sldMk cId="1759665249" sldId="322"/>
            <ac:spMk id="9" creationId="{7120CDD5-8A4A-DD43-A3FB-67DE9CA46982}"/>
          </ac:spMkLst>
        </pc:spChg>
        <pc:spChg chg="add mod">
          <ac:chgData name="Marie Oen Valset" userId="16a5305c-81fb-438b-bc50-3814be8681a0" providerId="ADAL" clId="{AB3EC892-5AF1-4925-9489-F385F5298B0A}" dt="2025-02-12T12:42:11.720" v="1298" actId="1076"/>
          <ac:spMkLst>
            <pc:docMk/>
            <pc:sldMk cId="1759665249" sldId="322"/>
            <ac:spMk id="10" creationId="{564E030A-357D-465F-8815-16B7CE938FD7}"/>
          </ac:spMkLst>
        </pc:spChg>
        <pc:spChg chg="add mod">
          <ac:chgData name="Marie Oen Valset" userId="16a5305c-81fb-438b-bc50-3814be8681a0" providerId="ADAL" clId="{AB3EC892-5AF1-4925-9489-F385F5298B0A}" dt="2025-02-12T12:41:58.771" v="1296" actId="1076"/>
          <ac:spMkLst>
            <pc:docMk/>
            <pc:sldMk cId="1759665249" sldId="322"/>
            <ac:spMk id="16" creationId="{D6337D38-AC54-02D7-9EDC-71BF111AAB0B}"/>
          </ac:spMkLst>
        </pc:spChg>
        <pc:spChg chg="add mod">
          <ac:chgData name="Marie Oen Valset" userId="16a5305c-81fb-438b-bc50-3814be8681a0" providerId="ADAL" clId="{AB3EC892-5AF1-4925-9489-F385F5298B0A}" dt="2025-02-12T12:40:14.432" v="1279" actId="1076"/>
          <ac:spMkLst>
            <pc:docMk/>
            <pc:sldMk cId="1759665249" sldId="322"/>
            <ac:spMk id="18" creationId="{609A0D39-F942-54D8-E23E-DBF9E80F0B90}"/>
          </ac:spMkLst>
        </pc:spChg>
        <pc:spChg chg="add mod">
          <ac:chgData name="Marie Oen Valset" userId="16a5305c-81fb-438b-bc50-3814be8681a0" providerId="ADAL" clId="{AB3EC892-5AF1-4925-9489-F385F5298B0A}" dt="2025-02-12T12:41:33.103" v="1294" actId="1076"/>
          <ac:spMkLst>
            <pc:docMk/>
            <pc:sldMk cId="1759665249" sldId="322"/>
            <ac:spMk id="20" creationId="{5A0FD162-C1B6-0585-F5E6-4A8B0FC6C95C}"/>
          </ac:spMkLst>
        </pc:spChg>
        <pc:spChg chg="add mod">
          <ac:chgData name="Marie Oen Valset" userId="16a5305c-81fb-438b-bc50-3814be8681a0" providerId="ADAL" clId="{AB3EC892-5AF1-4925-9489-F385F5298B0A}" dt="2025-02-12T12:41:12.629" v="1291" actId="1076"/>
          <ac:spMkLst>
            <pc:docMk/>
            <pc:sldMk cId="1759665249" sldId="322"/>
            <ac:spMk id="22" creationId="{75DC7234-73B2-027A-E4AB-A92D1C757F04}"/>
          </ac:spMkLst>
        </pc:spChg>
      </pc:sldChg>
      <pc:sldChg chg="addSp delSp modSp new mod setBg modNotesTx">
        <pc:chgData name="Marie Oen Valset" userId="16a5305c-81fb-438b-bc50-3814be8681a0" providerId="ADAL" clId="{AB3EC892-5AF1-4925-9489-F385F5298B0A}" dt="2025-02-12T09:35:47.815" v="760"/>
        <pc:sldMkLst>
          <pc:docMk/>
          <pc:sldMk cId="3610568871" sldId="323"/>
        </pc:sldMkLst>
        <pc:spChg chg="mod">
          <ac:chgData name="Marie Oen Valset" userId="16a5305c-81fb-438b-bc50-3814be8681a0" providerId="ADAL" clId="{AB3EC892-5AF1-4925-9489-F385F5298B0A}" dt="2025-02-12T09:35:25.199" v="758" actId="207"/>
          <ac:spMkLst>
            <pc:docMk/>
            <pc:sldMk cId="3610568871" sldId="323"/>
            <ac:spMk id="2" creationId="{5F6DD3F0-C3BB-B44D-EB66-874200F4008B}"/>
          </ac:spMkLst>
        </pc:spChg>
        <pc:spChg chg="mod">
          <ac:chgData name="Marie Oen Valset" userId="16a5305c-81fb-438b-bc50-3814be8681a0" providerId="ADAL" clId="{AB3EC892-5AF1-4925-9489-F385F5298B0A}" dt="2025-02-12T09:35:19.090" v="757" actId="207"/>
          <ac:spMkLst>
            <pc:docMk/>
            <pc:sldMk cId="3610568871" sldId="323"/>
            <ac:spMk id="3" creationId="{221B7467-2DAB-9555-7197-2E117FFEF0C6}"/>
          </ac:spMkLst>
        </pc:spChg>
        <pc:spChg chg="add mod">
          <ac:chgData name="Marie Oen Valset" userId="16a5305c-81fb-438b-bc50-3814be8681a0" providerId="ADAL" clId="{AB3EC892-5AF1-4925-9489-F385F5298B0A}" dt="2025-02-12T09:35:34.716" v="759" actId="207"/>
          <ac:spMkLst>
            <pc:docMk/>
            <pc:sldMk cId="3610568871" sldId="323"/>
            <ac:spMk id="5" creationId="{F38E93B0-8CBB-300F-01AC-97692EE699DA}"/>
          </ac:spMkLst>
        </pc:spChg>
        <pc:spChg chg="add mod">
          <ac:chgData name="Marie Oen Valset" userId="16a5305c-81fb-438b-bc50-3814be8681a0" providerId="ADAL" clId="{AB3EC892-5AF1-4925-9489-F385F5298B0A}" dt="2025-02-12T09:35:13.254" v="756" actId="207"/>
          <ac:spMkLst>
            <pc:docMk/>
            <pc:sldMk cId="3610568871" sldId="323"/>
            <ac:spMk id="6" creationId="{CD7EDC70-3A69-D48D-80D6-007308CE766B}"/>
          </ac:spMkLst>
        </pc:spChg>
        <pc:spChg chg="add mod">
          <ac:chgData name="Marie Oen Valset" userId="16a5305c-81fb-438b-bc50-3814be8681a0" providerId="ADAL" clId="{AB3EC892-5AF1-4925-9489-F385F5298B0A}" dt="2025-02-12T09:34:33.374" v="751" actId="14100"/>
          <ac:spMkLst>
            <pc:docMk/>
            <pc:sldMk cId="3610568871" sldId="323"/>
            <ac:spMk id="8" creationId="{AFD94A99-3203-A917-E5F4-4BB42643759E}"/>
          </ac:spMkLst>
        </pc:spChg>
        <pc:picChg chg="add mod">
          <ac:chgData name="Marie Oen Valset" userId="16a5305c-81fb-438b-bc50-3814be8681a0" providerId="ADAL" clId="{AB3EC892-5AF1-4925-9489-F385F5298B0A}" dt="2025-02-12T09:34:25.429" v="750"/>
          <ac:picMkLst>
            <pc:docMk/>
            <pc:sldMk cId="3610568871" sldId="323"/>
            <ac:picMk id="7" creationId="{EF7B6094-EF5D-675E-C6D4-E3DF8D336F09}"/>
          </ac:picMkLst>
        </pc:picChg>
      </pc:sldChg>
      <pc:sldChg chg="addSp delSp modSp new del mod">
        <pc:chgData name="Marie Oen Valset" userId="16a5305c-81fb-438b-bc50-3814be8681a0" providerId="ADAL" clId="{AB3EC892-5AF1-4925-9489-F385F5298B0A}" dt="2025-02-12T11:57:07.538" v="817" actId="47"/>
        <pc:sldMkLst>
          <pc:docMk/>
          <pc:sldMk cId="1117027454" sldId="324"/>
        </pc:sldMkLst>
      </pc:sldChg>
      <pc:sldChg chg="addSp delSp modSp add mod setBg">
        <pc:chgData name="Marie Oen Valset" userId="16a5305c-81fb-438b-bc50-3814be8681a0" providerId="ADAL" clId="{AB3EC892-5AF1-4925-9489-F385F5298B0A}" dt="2025-02-12T12:01:22.644" v="848"/>
        <pc:sldMkLst>
          <pc:docMk/>
          <pc:sldMk cId="951049445" sldId="325"/>
        </pc:sldMkLst>
        <pc:spChg chg="mod">
          <ac:chgData name="Marie Oen Valset" userId="16a5305c-81fb-438b-bc50-3814be8681a0" providerId="ADAL" clId="{AB3EC892-5AF1-4925-9489-F385F5298B0A}" dt="2025-02-12T12:01:22.644" v="848"/>
          <ac:spMkLst>
            <pc:docMk/>
            <pc:sldMk cId="951049445" sldId="325"/>
            <ac:spMk id="8" creationId="{FA3874D1-E46A-E643-5EE6-BB8412F21099}"/>
          </ac:spMkLst>
        </pc:spChg>
        <pc:picChg chg="add mod">
          <ac:chgData name="Marie Oen Valset" userId="16a5305c-81fb-438b-bc50-3814be8681a0" providerId="ADAL" clId="{AB3EC892-5AF1-4925-9489-F385F5298B0A}" dt="2025-02-12T12:00:57.774" v="845" actId="1076"/>
          <ac:picMkLst>
            <pc:docMk/>
            <pc:sldMk cId="951049445" sldId="325"/>
            <ac:picMk id="2" creationId="{C5BD1B87-9A2A-5ED3-C67C-C870D112E375}"/>
          </ac:picMkLst>
        </pc:picChg>
      </pc:sldChg>
      <pc:sldChg chg="add setBg">
        <pc:chgData name="Marie Oen Valset" userId="16a5305c-81fb-438b-bc50-3814be8681a0" providerId="ADAL" clId="{AB3EC892-5AF1-4925-9489-F385F5298B0A}" dt="2025-02-12T12:38:00.841" v="1264"/>
        <pc:sldMkLst>
          <pc:docMk/>
          <pc:sldMk cId="2771720463" sldId="326"/>
        </pc:sldMkLst>
      </pc:sldChg>
      <pc:sldChg chg="add setBg">
        <pc:chgData name="Marie Oen Valset" userId="16a5305c-81fb-438b-bc50-3814be8681a0" providerId="ADAL" clId="{AB3EC892-5AF1-4925-9489-F385F5298B0A}" dt="2025-02-12T12:37:56.694" v="1263"/>
        <pc:sldMkLst>
          <pc:docMk/>
          <pc:sldMk cId="2072168618" sldId="327"/>
        </pc:sldMkLst>
      </pc:sldChg>
      <pc:sldChg chg="add setBg">
        <pc:chgData name="Marie Oen Valset" userId="16a5305c-81fb-438b-bc50-3814be8681a0" providerId="ADAL" clId="{AB3EC892-5AF1-4925-9489-F385F5298B0A}" dt="2025-02-12T12:37:46.964" v="1262"/>
        <pc:sldMkLst>
          <pc:docMk/>
          <pc:sldMk cId="2360365111" sldId="328"/>
        </pc:sldMkLst>
      </pc:sldChg>
      <pc:sldChg chg="add setBg">
        <pc:chgData name="Marie Oen Valset" userId="16a5305c-81fb-438b-bc50-3814be8681a0" providerId="ADAL" clId="{AB3EC892-5AF1-4925-9489-F385F5298B0A}" dt="2025-02-12T12:38:06.561" v="1265"/>
        <pc:sldMkLst>
          <pc:docMk/>
          <pc:sldMk cId="1345467843" sldId="329"/>
        </pc:sldMkLst>
      </pc:sldChg>
      <pc:sldChg chg="modSp add mod setBg modNotesTx">
        <pc:chgData name="Marie Oen Valset" userId="16a5305c-81fb-438b-bc50-3814be8681a0" providerId="ADAL" clId="{AB3EC892-5AF1-4925-9489-F385F5298B0A}" dt="2025-02-24T10:00:58.290" v="1332" actId="207"/>
        <pc:sldMkLst>
          <pc:docMk/>
          <pc:sldMk cId="1952093819" sldId="330"/>
        </pc:sldMkLst>
        <pc:spChg chg="mod">
          <ac:chgData name="Marie Oen Valset" userId="16a5305c-81fb-438b-bc50-3814be8681a0" providerId="ADAL" clId="{AB3EC892-5AF1-4925-9489-F385F5298B0A}" dt="2025-02-11T08:34:42.385" v="332" actId="14100"/>
          <ac:spMkLst>
            <pc:docMk/>
            <pc:sldMk cId="1952093819" sldId="330"/>
            <ac:spMk id="3" creationId="{21FC6A99-C732-DAF0-24C1-91D4F31D1E8E}"/>
          </ac:spMkLst>
        </pc:spChg>
        <pc:spChg chg="mod">
          <ac:chgData name="Marie Oen Valset" userId="16a5305c-81fb-438b-bc50-3814be8681a0" providerId="ADAL" clId="{AB3EC892-5AF1-4925-9489-F385F5298B0A}" dt="2025-02-24T10:00:58.290" v="1332" actId="207"/>
          <ac:spMkLst>
            <pc:docMk/>
            <pc:sldMk cId="1952093819" sldId="330"/>
            <ac:spMk id="7" creationId="{CE86778D-533F-CD19-3695-1D340BB10E37}"/>
          </ac:spMkLst>
        </pc:spChg>
      </pc:sldChg>
      <pc:sldChg chg="modSp add mod setBg modNotesTx">
        <pc:chgData name="Marie Oen Valset" userId="16a5305c-81fb-438b-bc50-3814be8681a0" providerId="ADAL" clId="{AB3EC892-5AF1-4925-9489-F385F5298B0A}" dt="2025-02-12T12:38:20.309" v="1268"/>
        <pc:sldMkLst>
          <pc:docMk/>
          <pc:sldMk cId="74167501" sldId="331"/>
        </pc:sldMkLst>
        <pc:spChg chg="mod">
          <ac:chgData name="Marie Oen Valset" userId="16a5305c-81fb-438b-bc50-3814be8681a0" providerId="ADAL" clId="{AB3EC892-5AF1-4925-9489-F385F5298B0A}" dt="2025-02-11T08:34:08.937" v="328" actId="14100"/>
          <ac:spMkLst>
            <pc:docMk/>
            <pc:sldMk cId="74167501" sldId="331"/>
            <ac:spMk id="3" creationId="{21FC6A99-C732-DAF0-24C1-91D4F31D1E8E}"/>
          </ac:spMkLst>
        </pc:spChg>
        <pc:spChg chg="mod">
          <ac:chgData name="Marie Oen Valset" userId="16a5305c-81fb-438b-bc50-3814be8681a0" providerId="ADAL" clId="{AB3EC892-5AF1-4925-9489-F385F5298B0A}" dt="2025-02-12T08:31:46.766" v="449" actId="20577"/>
          <ac:spMkLst>
            <pc:docMk/>
            <pc:sldMk cId="74167501" sldId="331"/>
            <ac:spMk id="5" creationId="{AAADC3C1-A791-F10D-6826-AEA2C5CB597F}"/>
          </ac:spMkLst>
        </pc:spChg>
      </pc:sldChg>
      <pc:sldChg chg="addSp delSp modSp new mod setBg modNotesTx">
        <pc:chgData name="Marie Oen Valset" userId="16a5305c-81fb-438b-bc50-3814be8681a0" providerId="ADAL" clId="{AB3EC892-5AF1-4925-9489-F385F5298B0A}" dt="2025-02-12T12:01:11.466" v="846" actId="255"/>
        <pc:sldMkLst>
          <pc:docMk/>
          <pc:sldMk cId="3013623309" sldId="332"/>
        </pc:sldMkLst>
        <pc:spChg chg="add mod">
          <ac:chgData name="Marie Oen Valset" userId="16a5305c-81fb-438b-bc50-3814be8681a0" providerId="ADAL" clId="{AB3EC892-5AF1-4925-9489-F385F5298B0A}" dt="2025-02-12T11:55:55.678" v="806" actId="1076"/>
          <ac:spMkLst>
            <pc:docMk/>
            <pc:sldMk cId="3013623309" sldId="332"/>
            <ac:spMk id="7" creationId="{19758C68-F360-8751-DA46-1E38EBC74F90}"/>
          </ac:spMkLst>
        </pc:spChg>
        <pc:spChg chg="add mod">
          <ac:chgData name="Marie Oen Valset" userId="16a5305c-81fb-438b-bc50-3814be8681a0" providerId="ADAL" clId="{AB3EC892-5AF1-4925-9489-F385F5298B0A}" dt="2025-02-12T12:01:11.466" v="846" actId="255"/>
          <ac:spMkLst>
            <pc:docMk/>
            <pc:sldMk cId="3013623309" sldId="332"/>
            <ac:spMk id="10" creationId="{0C5AE065-6541-5198-1B06-966D1BF0FA06}"/>
          </ac:spMkLst>
        </pc:spChg>
        <pc:picChg chg="add mod">
          <ac:chgData name="Marie Oen Valset" userId="16a5305c-81fb-438b-bc50-3814be8681a0" providerId="ADAL" clId="{AB3EC892-5AF1-4925-9489-F385F5298B0A}" dt="2025-02-12T11:57:42.919" v="821" actId="1076"/>
          <ac:picMkLst>
            <pc:docMk/>
            <pc:sldMk cId="3013623309" sldId="332"/>
            <ac:picMk id="5" creationId="{5F8AA2B6-F5FC-DE88-BD1A-054DE8F61DF0}"/>
          </ac:picMkLst>
        </pc:picChg>
        <pc:picChg chg="add mod">
          <ac:chgData name="Marie Oen Valset" userId="16a5305c-81fb-438b-bc50-3814be8681a0" providerId="ADAL" clId="{AB3EC892-5AF1-4925-9489-F385F5298B0A}" dt="2025-02-12T11:56:04.785" v="807"/>
          <ac:picMkLst>
            <pc:docMk/>
            <pc:sldMk cId="3013623309" sldId="332"/>
            <ac:picMk id="8" creationId="{A574A259-9AE1-D446-0C6C-F1BA3F92F718}"/>
          </ac:picMkLst>
        </pc:picChg>
      </pc:sldChg>
      <pc:sldChg chg="addSp delSp modSp new mod setBg modNotesTx">
        <pc:chgData name="Marie Oen Valset" userId="16a5305c-81fb-438b-bc50-3814be8681a0" providerId="ADAL" clId="{AB3EC892-5AF1-4925-9489-F385F5298B0A}" dt="2025-02-12T12:11:22.689" v="1038"/>
        <pc:sldMkLst>
          <pc:docMk/>
          <pc:sldMk cId="1688651258" sldId="333"/>
        </pc:sldMkLst>
        <pc:spChg chg="mod">
          <ac:chgData name="Marie Oen Valset" userId="16a5305c-81fb-438b-bc50-3814be8681a0" providerId="ADAL" clId="{AB3EC892-5AF1-4925-9489-F385F5298B0A}" dt="2025-02-12T12:09:56.200" v="1027" actId="21"/>
          <ac:spMkLst>
            <pc:docMk/>
            <pc:sldMk cId="1688651258" sldId="333"/>
            <ac:spMk id="2" creationId="{831E99E9-8CBD-4B6D-F784-E396DC73208C}"/>
          </ac:spMkLst>
        </pc:spChg>
        <pc:spChg chg="add mod">
          <ac:chgData name="Marie Oen Valset" userId="16a5305c-81fb-438b-bc50-3814be8681a0" providerId="ADAL" clId="{AB3EC892-5AF1-4925-9489-F385F5298B0A}" dt="2025-02-12T12:10:47.189" v="1034" actId="1076"/>
          <ac:spMkLst>
            <pc:docMk/>
            <pc:sldMk cId="1688651258" sldId="333"/>
            <ac:spMk id="5" creationId="{293B8DDE-A6AF-786A-B941-8506E816BC58}"/>
          </ac:spMkLst>
        </pc:spChg>
        <pc:spChg chg="add mod">
          <ac:chgData name="Marie Oen Valset" userId="16a5305c-81fb-438b-bc50-3814be8681a0" providerId="ADAL" clId="{AB3EC892-5AF1-4925-9489-F385F5298B0A}" dt="2025-02-12T12:11:04.421" v="1037" actId="1076"/>
          <ac:spMkLst>
            <pc:docMk/>
            <pc:sldMk cId="1688651258" sldId="333"/>
            <ac:spMk id="6" creationId="{43CCC924-B869-04E0-9A9E-28B678A99D5A}"/>
          </ac:spMkLst>
        </pc:spChg>
        <pc:spChg chg="add mod">
          <ac:chgData name="Marie Oen Valset" userId="16a5305c-81fb-438b-bc50-3814be8681a0" providerId="ADAL" clId="{AB3EC892-5AF1-4925-9489-F385F5298B0A}" dt="2025-02-12T12:10:44.829" v="1033" actId="1076"/>
          <ac:spMkLst>
            <pc:docMk/>
            <pc:sldMk cId="1688651258" sldId="333"/>
            <ac:spMk id="7" creationId="{959631A9-9264-3D1E-D20A-7EA1ECDED2F5}"/>
          </ac:spMkLst>
        </pc:spChg>
        <pc:spChg chg="add mod">
          <ac:chgData name="Marie Oen Valset" userId="16a5305c-81fb-438b-bc50-3814be8681a0" providerId="ADAL" clId="{AB3EC892-5AF1-4925-9489-F385F5298B0A}" dt="2025-02-12T12:08:44.277" v="982" actId="1076"/>
          <ac:spMkLst>
            <pc:docMk/>
            <pc:sldMk cId="1688651258" sldId="333"/>
            <ac:spMk id="8" creationId="{11334080-4A33-9AB9-8810-33D860A2D731}"/>
          </ac:spMkLst>
        </pc:spChg>
        <pc:spChg chg="add mod">
          <ac:chgData name="Marie Oen Valset" userId="16a5305c-81fb-438b-bc50-3814be8681a0" providerId="ADAL" clId="{AB3EC892-5AF1-4925-9489-F385F5298B0A}" dt="2025-02-12T12:10:58.220" v="1036" actId="1076"/>
          <ac:spMkLst>
            <pc:docMk/>
            <pc:sldMk cId="1688651258" sldId="333"/>
            <ac:spMk id="9" creationId="{43B9E963-691D-EEE9-04A9-21A5BC7FD7A0}"/>
          </ac:spMkLst>
        </pc:spChg>
        <pc:spChg chg="add mod">
          <ac:chgData name="Marie Oen Valset" userId="16a5305c-81fb-438b-bc50-3814be8681a0" providerId="ADAL" clId="{AB3EC892-5AF1-4925-9489-F385F5298B0A}" dt="2025-02-12T12:08:53.053" v="990" actId="1076"/>
          <ac:spMkLst>
            <pc:docMk/>
            <pc:sldMk cId="1688651258" sldId="333"/>
            <ac:spMk id="11" creationId="{EABFA03A-8100-BC99-8951-86C02377B313}"/>
          </ac:spMkLst>
        </pc:spChg>
        <pc:spChg chg="add mod">
          <ac:chgData name="Marie Oen Valset" userId="16a5305c-81fb-438b-bc50-3814be8681a0" providerId="ADAL" clId="{AB3EC892-5AF1-4925-9489-F385F5298B0A}" dt="2025-02-12T12:10:51.637" v="1035" actId="1076"/>
          <ac:spMkLst>
            <pc:docMk/>
            <pc:sldMk cId="1688651258" sldId="333"/>
            <ac:spMk id="12" creationId="{5072E2EC-5F06-766F-ED9A-251FFEFBC730}"/>
          </ac:spMkLst>
        </pc:spChg>
        <pc:spChg chg="add mod">
          <ac:chgData name="Marie Oen Valset" userId="16a5305c-81fb-438b-bc50-3814be8681a0" providerId="ADAL" clId="{AB3EC892-5AF1-4925-9489-F385F5298B0A}" dt="2025-02-12T12:10:00.695" v="1029" actId="1076"/>
          <ac:spMkLst>
            <pc:docMk/>
            <pc:sldMk cId="1688651258" sldId="333"/>
            <ac:spMk id="14" creationId="{F57E6398-E764-6196-F26F-BF956B894B3C}"/>
          </ac:spMkLst>
        </pc:spChg>
        <pc:picChg chg="add mod">
          <ac:chgData name="Marie Oen Valset" userId="16a5305c-81fb-438b-bc50-3814be8681a0" providerId="ADAL" clId="{AB3EC892-5AF1-4925-9489-F385F5298B0A}" dt="2025-02-12T12:10:34.789" v="1032" actId="1076"/>
          <ac:picMkLst>
            <pc:docMk/>
            <pc:sldMk cId="1688651258" sldId="333"/>
            <ac:picMk id="4" creationId="{7EE00BB6-B397-421D-9993-05C5049FAEBB}"/>
          </ac:picMkLst>
        </pc:picChg>
        <pc:picChg chg="add mod">
          <ac:chgData name="Marie Oen Valset" userId="16a5305c-81fb-438b-bc50-3814be8681a0" providerId="ADAL" clId="{AB3EC892-5AF1-4925-9489-F385F5298B0A}" dt="2025-02-12T12:10:05.502" v="1030"/>
          <ac:picMkLst>
            <pc:docMk/>
            <pc:sldMk cId="1688651258" sldId="333"/>
            <ac:picMk id="15" creationId="{D1348AA9-E52F-AD7B-41F7-79C8B50B146C}"/>
          </ac:picMkLst>
        </pc:picChg>
      </pc:sldChg>
      <pc:sldChg chg="addSp delSp modSp new mod setBg">
        <pc:chgData name="Marie Oen Valset" userId="16a5305c-81fb-438b-bc50-3814be8681a0" providerId="ADAL" clId="{AB3EC892-5AF1-4925-9489-F385F5298B0A}" dt="2025-02-12T12:16:32.984" v="1087" actId="339"/>
        <pc:sldMkLst>
          <pc:docMk/>
          <pc:sldMk cId="2390282454" sldId="334"/>
        </pc:sldMkLst>
      </pc:sldChg>
      <pc:sldChg chg="new del">
        <pc:chgData name="Marie Oen Valset" userId="16a5305c-81fb-438b-bc50-3814be8681a0" providerId="ADAL" clId="{AB3EC892-5AF1-4925-9489-F385F5298B0A}" dt="2025-02-12T12:37:35.162" v="1260" actId="47"/>
        <pc:sldMkLst>
          <pc:docMk/>
          <pc:sldMk cId="881161475" sldId="335"/>
        </pc:sldMkLst>
      </pc:sldChg>
      <pc:sldChg chg="addSp delSp modSp mod setBg modNotesTx">
        <pc:chgData name="Marie Oen Valset" userId="16a5305c-81fb-438b-bc50-3814be8681a0" providerId="ADAL" clId="{AB3EC892-5AF1-4925-9489-F385F5298B0A}" dt="2025-02-12T12:43:37.983" v="1304" actId="1076"/>
        <pc:sldMkLst>
          <pc:docMk/>
          <pc:sldMk cId="1385230529" sldId="336"/>
        </pc:sldMkLst>
        <pc:spChg chg="mod">
          <ac:chgData name="Marie Oen Valset" userId="16a5305c-81fb-438b-bc50-3814be8681a0" providerId="ADAL" clId="{AB3EC892-5AF1-4925-9489-F385F5298B0A}" dt="2025-02-12T12:36:42.003" v="1254" actId="255"/>
          <ac:spMkLst>
            <pc:docMk/>
            <pc:sldMk cId="1385230529" sldId="336"/>
            <ac:spMk id="3" creationId="{AF0448A7-F821-8656-26DE-981276DDDE3E}"/>
          </ac:spMkLst>
        </pc:spChg>
        <pc:spChg chg="mod">
          <ac:chgData name="Marie Oen Valset" userId="16a5305c-81fb-438b-bc50-3814be8681a0" providerId="ADAL" clId="{AB3EC892-5AF1-4925-9489-F385F5298B0A}" dt="2025-02-12T12:43:24.118" v="1300" actId="1076"/>
          <ac:spMkLst>
            <pc:docMk/>
            <pc:sldMk cId="1385230529" sldId="336"/>
            <ac:spMk id="5" creationId="{5A7E51AE-0182-B4A6-712D-0DD53FCD2185}"/>
          </ac:spMkLst>
        </pc:spChg>
        <pc:spChg chg="mod">
          <ac:chgData name="Marie Oen Valset" userId="16a5305c-81fb-438b-bc50-3814be8681a0" providerId="ADAL" clId="{AB3EC892-5AF1-4925-9489-F385F5298B0A}" dt="2025-02-12T12:36:53.089" v="1256" actId="255"/>
          <ac:spMkLst>
            <pc:docMk/>
            <pc:sldMk cId="1385230529" sldId="336"/>
            <ac:spMk id="7" creationId="{EAF67AAB-B89E-F695-752B-BD59A1B9B9B3}"/>
          </ac:spMkLst>
        </pc:spChg>
        <pc:spChg chg="mod">
          <ac:chgData name="Marie Oen Valset" userId="16a5305c-81fb-438b-bc50-3814be8681a0" providerId="ADAL" clId="{AB3EC892-5AF1-4925-9489-F385F5298B0A}" dt="2025-02-12T12:35:27.040" v="1244" actId="1076"/>
          <ac:spMkLst>
            <pc:docMk/>
            <pc:sldMk cId="1385230529" sldId="336"/>
            <ac:spMk id="9" creationId="{F7016814-EAF0-4696-35CE-79550B7A5189}"/>
          </ac:spMkLst>
        </pc:spChg>
        <pc:spChg chg="mod">
          <ac:chgData name="Marie Oen Valset" userId="16a5305c-81fb-438b-bc50-3814be8681a0" providerId="ADAL" clId="{AB3EC892-5AF1-4925-9489-F385F5298B0A}" dt="2025-02-12T12:43:34.759" v="1303" actId="1076"/>
          <ac:spMkLst>
            <pc:docMk/>
            <pc:sldMk cId="1385230529" sldId="336"/>
            <ac:spMk id="10" creationId="{2142FE3C-4ADF-E2CE-EB44-5A9A434980DF}"/>
          </ac:spMkLst>
        </pc:spChg>
        <pc:spChg chg="mod">
          <ac:chgData name="Marie Oen Valset" userId="16a5305c-81fb-438b-bc50-3814be8681a0" providerId="ADAL" clId="{AB3EC892-5AF1-4925-9489-F385F5298B0A}" dt="2025-02-12T12:43:37.983" v="1304" actId="1076"/>
          <ac:spMkLst>
            <pc:docMk/>
            <pc:sldMk cId="1385230529" sldId="336"/>
            <ac:spMk id="16" creationId="{0279BC0D-E30E-BE07-802F-9D6DB118FC4A}"/>
          </ac:spMkLst>
        </pc:spChg>
      </pc:sldChg>
      <pc:sldChg chg="setBg modNotesTx">
        <pc:chgData name="Marie Oen Valset" userId="16a5305c-81fb-438b-bc50-3814be8681a0" providerId="ADAL" clId="{AB3EC892-5AF1-4925-9489-F385F5298B0A}" dt="2025-02-12T12:45:00.662" v="1307"/>
        <pc:sldMkLst>
          <pc:docMk/>
          <pc:sldMk cId="2712862706" sldId="337"/>
        </pc:sldMkLst>
      </pc:sldChg>
      <pc:sldChg chg="addSp delSp modSp new mod setBg modNotesTx">
        <pc:chgData name="Marie Oen Valset" userId="16a5305c-81fb-438b-bc50-3814be8681a0" providerId="ADAL" clId="{AB3EC892-5AF1-4925-9489-F385F5298B0A}" dt="2025-02-24T11:55:42.608" v="1668"/>
        <pc:sldMkLst>
          <pc:docMk/>
          <pc:sldMk cId="2862467819" sldId="338"/>
        </pc:sldMkLst>
        <pc:spChg chg="add mod">
          <ac:chgData name="Marie Oen Valset" userId="16a5305c-81fb-438b-bc50-3814be8681a0" providerId="ADAL" clId="{AB3EC892-5AF1-4925-9489-F385F5298B0A}" dt="2025-02-24T10:55:44.473" v="1402" actId="255"/>
          <ac:spMkLst>
            <pc:docMk/>
            <pc:sldMk cId="2862467819" sldId="338"/>
            <ac:spMk id="15" creationId="{3843F810-410E-CD88-8DD1-CE4B60AA08E6}"/>
          </ac:spMkLst>
        </pc:spChg>
        <pc:spChg chg="add mod">
          <ac:chgData name="Marie Oen Valset" userId="16a5305c-81fb-438b-bc50-3814be8681a0" providerId="ADAL" clId="{AB3EC892-5AF1-4925-9489-F385F5298B0A}" dt="2025-02-24T11:44:36.999" v="1661" actId="14100"/>
          <ac:spMkLst>
            <pc:docMk/>
            <pc:sldMk cId="2862467819" sldId="338"/>
            <ac:spMk id="16" creationId="{F5814CFB-DE62-0C5B-ACFB-4BB79E902C38}"/>
          </ac:spMkLst>
        </pc:spChg>
        <pc:spChg chg="add mod">
          <ac:chgData name="Marie Oen Valset" userId="16a5305c-81fb-438b-bc50-3814be8681a0" providerId="ADAL" clId="{AB3EC892-5AF1-4925-9489-F385F5298B0A}" dt="2025-02-24T11:44:41.136" v="1663" actId="1076"/>
          <ac:spMkLst>
            <pc:docMk/>
            <pc:sldMk cId="2862467819" sldId="338"/>
            <ac:spMk id="17" creationId="{3EDDF6C3-6003-2592-C574-815B6BD23A26}"/>
          </ac:spMkLst>
        </pc:spChg>
        <pc:spChg chg="add mod">
          <ac:chgData name="Marie Oen Valset" userId="16a5305c-81fb-438b-bc50-3814be8681a0" providerId="ADAL" clId="{AB3EC892-5AF1-4925-9489-F385F5298B0A}" dt="2025-02-24T11:44:34.124" v="1660" actId="1076"/>
          <ac:spMkLst>
            <pc:docMk/>
            <pc:sldMk cId="2862467819" sldId="338"/>
            <ac:spMk id="25" creationId="{557AECEA-5606-5600-7784-73FCA05FB065}"/>
          </ac:spMkLst>
        </pc:spChg>
        <pc:picChg chg="add mod">
          <ac:chgData name="Marie Oen Valset" userId="16a5305c-81fb-438b-bc50-3814be8681a0" providerId="ADAL" clId="{AB3EC892-5AF1-4925-9489-F385F5298B0A}" dt="2025-02-24T11:44:28.914" v="1658" actId="1076"/>
          <ac:picMkLst>
            <pc:docMk/>
            <pc:sldMk cId="2862467819" sldId="338"/>
            <ac:picMk id="9" creationId="{6A493F2B-9480-3223-6C38-0204DB205158}"/>
          </ac:picMkLst>
        </pc:picChg>
        <pc:picChg chg="add mod">
          <ac:chgData name="Marie Oen Valset" userId="16a5305c-81fb-438b-bc50-3814be8681a0" providerId="ADAL" clId="{AB3EC892-5AF1-4925-9489-F385F5298B0A}" dt="2025-02-24T10:49:00.502" v="1362" actId="1076"/>
          <ac:picMkLst>
            <pc:docMk/>
            <pc:sldMk cId="2862467819" sldId="338"/>
            <ac:picMk id="11" creationId="{5A848BD6-9845-F313-C785-CE4F374A20FD}"/>
          </ac:picMkLst>
        </pc:picChg>
        <pc:picChg chg="add mod">
          <ac:chgData name="Marie Oen Valset" userId="16a5305c-81fb-438b-bc50-3814be8681a0" providerId="ADAL" clId="{AB3EC892-5AF1-4925-9489-F385F5298B0A}" dt="2025-02-24T10:50:41.685" v="1381"/>
          <ac:picMkLst>
            <pc:docMk/>
            <pc:sldMk cId="2862467819" sldId="338"/>
            <ac:picMk id="20" creationId="{EDD6D168-1914-9B75-A383-A6E85A423CA2}"/>
          </ac:picMkLst>
        </pc:picChg>
        <pc:picChg chg="add mod">
          <ac:chgData name="Marie Oen Valset" userId="16a5305c-81fb-438b-bc50-3814be8681a0" providerId="ADAL" clId="{AB3EC892-5AF1-4925-9489-F385F5298B0A}" dt="2025-02-24T10:55:20.662" v="1397" actId="1076"/>
          <ac:picMkLst>
            <pc:docMk/>
            <pc:sldMk cId="2862467819" sldId="338"/>
            <ac:picMk id="22" creationId="{C450DEE5-4145-A629-75F7-7560FA2634A1}"/>
          </ac:picMkLst>
        </pc:picChg>
        <pc:picChg chg="add mod">
          <ac:chgData name="Marie Oen Valset" userId="16a5305c-81fb-438b-bc50-3814be8681a0" providerId="ADAL" clId="{AB3EC892-5AF1-4925-9489-F385F5298B0A}" dt="2025-02-24T11:44:39.067" v="1662" actId="1076"/>
          <ac:picMkLst>
            <pc:docMk/>
            <pc:sldMk cId="2862467819" sldId="338"/>
            <ac:picMk id="24" creationId="{690523B0-B191-6D5D-1C79-61978888A1BB}"/>
          </ac:picMkLst>
        </pc:picChg>
      </pc:sldChg>
      <pc:sldChg chg="addSp delSp modSp new mod setBg modNotesTx">
        <pc:chgData name="Marie Oen Valset" userId="16a5305c-81fb-438b-bc50-3814be8681a0" providerId="ADAL" clId="{AB3EC892-5AF1-4925-9489-F385F5298B0A}" dt="2025-02-24T11:55:51.249" v="1669"/>
        <pc:sldMkLst>
          <pc:docMk/>
          <pc:sldMk cId="3559641372" sldId="339"/>
        </pc:sldMkLst>
        <pc:spChg chg="add mod">
          <ac:chgData name="Marie Oen Valset" userId="16a5305c-81fb-438b-bc50-3814be8681a0" providerId="ADAL" clId="{AB3EC892-5AF1-4925-9489-F385F5298B0A}" dt="2025-02-24T10:59:38.023" v="1430" actId="1076"/>
          <ac:spMkLst>
            <pc:docMk/>
            <pc:sldMk cId="3559641372" sldId="339"/>
            <ac:spMk id="10" creationId="{A2F2E380-C485-23CD-7A66-461F9509D3D2}"/>
          </ac:spMkLst>
        </pc:spChg>
        <pc:spChg chg="add mod">
          <ac:chgData name="Marie Oen Valset" userId="16a5305c-81fb-438b-bc50-3814be8681a0" providerId="ADAL" clId="{AB3EC892-5AF1-4925-9489-F385F5298B0A}" dt="2025-02-24T11:43:58.731" v="1651" actId="255"/>
          <ac:spMkLst>
            <pc:docMk/>
            <pc:sldMk cId="3559641372" sldId="339"/>
            <ac:spMk id="14" creationId="{94678B81-B607-2B2B-721A-42A91535EC9D}"/>
          </ac:spMkLst>
        </pc:spChg>
        <pc:spChg chg="add mod">
          <ac:chgData name="Marie Oen Valset" userId="16a5305c-81fb-438b-bc50-3814be8681a0" providerId="ADAL" clId="{AB3EC892-5AF1-4925-9489-F385F5298B0A}" dt="2025-02-24T11:45:01.610" v="1666" actId="14100"/>
          <ac:spMkLst>
            <pc:docMk/>
            <pc:sldMk cId="3559641372" sldId="339"/>
            <ac:spMk id="21" creationId="{34183093-0F57-FE2A-D74B-E7302500A82F}"/>
          </ac:spMkLst>
        </pc:spChg>
        <pc:spChg chg="add mod">
          <ac:chgData name="Marie Oen Valset" userId="16a5305c-81fb-438b-bc50-3814be8681a0" providerId="ADAL" clId="{AB3EC892-5AF1-4925-9489-F385F5298B0A}" dt="2025-02-24T11:55:27.765" v="1667" actId="207"/>
          <ac:spMkLst>
            <pc:docMk/>
            <pc:sldMk cId="3559641372" sldId="339"/>
            <ac:spMk id="22" creationId="{B0F4D841-0085-DBD3-B91E-9B326B3B37D4}"/>
          </ac:spMkLst>
        </pc:spChg>
        <pc:picChg chg="add mod">
          <ac:chgData name="Marie Oen Valset" userId="16a5305c-81fb-438b-bc50-3814be8681a0" providerId="ADAL" clId="{AB3EC892-5AF1-4925-9489-F385F5298B0A}" dt="2025-02-24T10:59:40.898" v="1431" actId="1076"/>
          <ac:picMkLst>
            <pc:docMk/>
            <pc:sldMk cId="3559641372" sldId="339"/>
            <ac:picMk id="9" creationId="{906369BC-F0A2-2E01-BB97-85D88E918119}"/>
          </ac:picMkLst>
        </pc:picChg>
        <pc:picChg chg="add mod">
          <ac:chgData name="Marie Oen Valset" userId="16a5305c-81fb-438b-bc50-3814be8681a0" providerId="ADAL" clId="{AB3EC892-5AF1-4925-9489-F385F5298B0A}" dt="2025-02-24T10:59:55.083" v="1437" actId="1076"/>
          <ac:picMkLst>
            <pc:docMk/>
            <pc:sldMk cId="3559641372" sldId="339"/>
            <ac:picMk id="12" creationId="{CE2A32FF-CBFA-2002-381A-8EBFC1588AC0}"/>
          </ac:picMkLst>
        </pc:picChg>
        <pc:picChg chg="add mod">
          <ac:chgData name="Marie Oen Valset" userId="16a5305c-81fb-438b-bc50-3814be8681a0" providerId="ADAL" clId="{AB3EC892-5AF1-4925-9489-F385F5298B0A}" dt="2025-02-24T11:44:56.196" v="1665" actId="1076"/>
          <ac:picMkLst>
            <pc:docMk/>
            <pc:sldMk cId="3559641372" sldId="339"/>
            <ac:picMk id="13" creationId="{62B7AA61-803F-BA94-28E3-963FC4D57B07}"/>
          </ac:picMkLst>
        </pc:picChg>
        <pc:picChg chg="add mod">
          <ac:chgData name="Marie Oen Valset" userId="16a5305c-81fb-438b-bc50-3814be8681a0" providerId="ADAL" clId="{AB3EC892-5AF1-4925-9489-F385F5298B0A}" dt="2025-02-24T11:20:20.473" v="1451"/>
          <ac:picMkLst>
            <pc:docMk/>
            <pc:sldMk cId="3559641372" sldId="339"/>
            <ac:picMk id="16" creationId="{18C838C8-82A6-D371-E7F5-C4B72ED57F1D}"/>
          </ac:picMkLst>
        </pc:picChg>
        <pc:picChg chg="add mod">
          <ac:chgData name="Marie Oen Valset" userId="16a5305c-81fb-438b-bc50-3814be8681a0" providerId="ADAL" clId="{AB3EC892-5AF1-4925-9489-F385F5298B0A}" dt="2025-02-24T11:43:38.370" v="1644" actId="1076"/>
          <ac:picMkLst>
            <pc:docMk/>
            <pc:sldMk cId="3559641372" sldId="339"/>
            <ac:picMk id="18" creationId="{F8AD2F1B-CC53-CB13-9619-6D7D331D4A6F}"/>
          </ac:picMkLst>
        </pc:picChg>
      </pc:sldChg>
      <pc:sldChg chg="addSp modSp new mod">
        <pc:chgData name="Marie Oen Valset" userId="16a5305c-81fb-438b-bc50-3814be8681a0" providerId="ADAL" clId="{AB3EC892-5AF1-4925-9489-F385F5298B0A}" dt="2025-02-24T12:00:34.759" v="2021" actId="1076"/>
        <pc:sldMkLst>
          <pc:docMk/>
          <pc:sldMk cId="3499794424" sldId="340"/>
        </pc:sldMkLst>
      </pc:sldChg>
    </pc:docChg>
  </pc:docChgLst>
  <pc:docChgLst>
    <pc:chgData name="Marie Oen Valset" userId="16a5305c-81fb-438b-bc50-3814be8681a0" providerId="ADAL" clId="{E37F646B-7C65-4DA8-A487-16DC6A0E00C5}"/>
    <pc:docChg chg="custSel addSld modSld">
      <pc:chgData name="Marie Oen Valset" userId="16a5305c-81fb-438b-bc50-3814be8681a0" providerId="ADAL" clId="{E37F646B-7C65-4DA8-A487-16DC6A0E00C5}" dt="2025-02-28T09:52:47.350" v="385" actId="207"/>
      <pc:docMkLst>
        <pc:docMk/>
      </pc:docMkLst>
      <pc:sldChg chg="modNotesTx">
        <pc:chgData name="Marie Oen Valset" userId="16a5305c-81fb-438b-bc50-3814be8681a0" providerId="ADAL" clId="{E37F646B-7C65-4DA8-A487-16DC6A0E00C5}" dt="2025-02-28T09:29:03.746" v="10" actId="20577"/>
        <pc:sldMkLst>
          <pc:docMk/>
          <pc:sldMk cId="1688651258" sldId="333"/>
        </pc:sldMkLst>
      </pc:sldChg>
      <pc:sldChg chg="modNotesTx">
        <pc:chgData name="Marie Oen Valset" userId="16a5305c-81fb-438b-bc50-3814be8681a0" providerId="ADAL" clId="{E37F646B-7C65-4DA8-A487-16DC6A0E00C5}" dt="2025-02-28T09:28:38.599" v="8" actId="20577"/>
        <pc:sldMkLst>
          <pc:docMk/>
          <pc:sldMk cId="2390282454" sldId="334"/>
        </pc:sldMkLst>
      </pc:sldChg>
      <pc:sldChg chg="modSp new mod">
        <pc:chgData name="Marie Oen Valset" userId="16a5305c-81fb-438b-bc50-3814be8681a0" providerId="ADAL" clId="{E37F646B-7C65-4DA8-A487-16DC6A0E00C5}" dt="2025-02-28T09:52:47.350" v="385" actId="207"/>
        <pc:sldMkLst>
          <pc:docMk/>
          <pc:sldMk cId="3820401143" sldId="341"/>
        </pc:sldMkLst>
      </pc:sldChg>
      <pc:sldChg chg="delSp modSp new mod">
        <pc:chgData name="Marie Oen Valset" userId="16a5305c-81fb-438b-bc50-3814be8681a0" providerId="ADAL" clId="{E37F646B-7C65-4DA8-A487-16DC6A0E00C5}" dt="2025-02-28T09:52:10.535" v="382" actId="207"/>
        <pc:sldMkLst>
          <pc:docMk/>
          <pc:sldMk cId="2155081173" sldId="34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5D936677-1BB5-CF8C-14A2-A42241A2F696}"/>
              </a:ext>
            </a:extLst>
          </p:cNvPr>
          <p:cNvSpPr>
            <a:spLocks noGrp="1"/>
          </p:cNvSpPr>
          <p:nvPr>
            <p:ph type="hdr" sz="quarter"/>
          </p:nvPr>
        </p:nvSpPr>
        <p:spPr>
          <a:xfrm>
            <a:off x="0" y="0"/>
            <a:ext cx="3076575" cy="469900"/>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C758BAE0-44CC-F29D-C929-5E3A6505D782}"/>
              </a:ext>
            </a:extLst>
          </p:cNvPr>
          <p:cNvSpPr>
            <a:spLocks noGrp="1"/>
          </p:cNvSpPr>
          <p:nvPr>
            <p:ph type="dt" sz="quarter" idx="1"/>
          </p:nvPr>
        </p:nvSpPr>
        <p:spPr>
          <a:xfrm>
            <a:off x="4021138" y="0"/>
            <a:ext cx="3076575" cy="469900"/>
          </a:xfrm>
          <a:prstGeom prst="rect">
            <a:avLst/>
          </a:prstGeom>
        </p:spPr>
        <p:txBody>
          <a:bodyPr vert="horz" lIns="91440" tIns="45720" rIns="91440" bIns="45720" rtlCol="0"/>
          <a:lstStyle>
            <a:lvl1pPr algn="r">
              <a:defRPr sz="1200"/>
            </a:lvl1pPr>
          </a:lstStyle>
          <a:p>
            <a:fld id="{16DD0180-A1F5-4D0D-97C8-7588AB7F35B9}" type="datetimeFigureOut">
              <a:rPr lang="nb-NO" smtClean="0"/>
              <a:t>26.03.2025</a:t>
            </a:fld>
            <a:endParaRPr lang="nb-NO"/>
          </a:p>
        </p:txBody>
      </p:sp>
      <p:sp>
        <p:nvSpPr>
          <p:cNvPr id="4" name="Plassholder for bunntekst 3">
            <a:extLst>
              <a:ext uri="{FF2B5EF4-FFF2-40B4-BE49-F238E27FC236}">
                <a16:creationId xmlns:a16="http://schemas.microsoft.com/office/drawing/2014/main" id="{F58784C9-29A0-FBB8-AF2D-D1B6C9766453}"/>
              </a:ext>
            </a:extLst>
          </p:cNvPr>
          <p:cNvSpPr>
            <a:spLocks noGrp="1"/>
          </p:cNvSpPr>
          <p:nvPr>
            <p:ph type="ftr" sz="quarter" idx="2"/>
          </p:nvPr>
        </p:nvSpPr>
        <p:spPr>
          <a:xfrm>
            <a:off x="0" y="8915400"/>
            <a:ext cx="3076575" cy="4699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86AC1BF3-1A4F-77BF-D421-094745F9EBEA}"/>
              </a:ext>
            </a:extLst>
          </p:cNvPr>
          <p:cNvSpPr>
            <a:spLocks noGrp="1"/>
          </p:cNvSpPr>
          <p:nvPr>
            <p:ph type="sldNum" sz="quarter" idx="3"/>
          </p:nvPr>
        </p:nvSpPr>
        <p:spPr>
          <a:xfrm>
            <a:off x="4021138" y="8915400"/>
            <a:ext cx="3076575" cy="469900"/>
          </a:xfrm>
          <a:prstGeom prst="rect">
            <a:avLst/>
          </a:prstGeom>
        </p:spPr>
        <p:txBody>
          <a:bodyPr vert="horz" lIns="91440" tIns="45720" rIns="91440" bIns="45720" rtlCol="0" anchor="b"/>
          <a:lstStyle>
            <a:lvl1pPr algn="r">
              <a:defRPr sz="1200"/>
            </a:lvl1pPr>
          </a:lstStyle>
          <a:p>
            <a:fld id="{61F75B32-02FA-4054-BB4A-5F4DBC9F8806}" type="slidenum">
              <a:rPr lang="nb-NO" smtClean="0"/>
              <a:t>‹#›</a:t>
            </a:fld>
            <a:endParaRPr lang="nb-NO"/>
          </a:p>
        </p:txBody>
      </p:sp>
    </p:spTree>
    <p:extLst>
      <p:ext uri="{BB962C8B-B14F-4D97-AF65-F5344CB8AC3E}">
        <p14:creationId xmlns:p14="http://schemas.microsoft.com/office/powerpoint/2010/main" val="298147981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956" userDrawn="1">
          <p15:clr>
            <a:srgbClr val="F26B43"/>
          </p15:clr>
        </p15:guide>
        <p15:guide id="2" pos="223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076364" cy="470895"/>
          </a:xfrm>
          <a:prstGeom prst="rect">
            <a:avLst/>
          </a:prstGeom>
        </p:spPr>
        <p:txBody>
          <a:bodyPr vert="horz" lIns="93479" tIns="46740" rIns="93479" bIns="46740" rtlCol="0"/>
          <a:lstStyle>
            <a:lvl1pPr algn="l">
              <a:defRPr sz="1200"/>
            </a:lvl1pPr>
          </a:lstStyle>
          <a:p>
            <a:endParaRPr lang="en-GB"/>
          </a:p>
        </p:txBody>
      </p:sp>
      <p:sp>
        <p:nvSpPr>
          <p:cNvPr id="3" name="Plassholder for dato 2"/>
          <p:cNvSpPr>
            <a:spLocks noGrp="1"/>
          </p:cNvSpPr>
          <p:nvPr>
            <p:ph type="dt" idx="1"/>
          </p:nvPr>
        </p:nvSpPr>
        <p:spPr>
          <a:xfrm>
            <a:off x="4021294" y="0"/>
            <a:ext cx="3076364" cy="470895"/>
          </a:xfrm>
          <a:prstGeom prst="rect">
            <a:avLst/>
          </a:prstGeom>
        </p:spPr>
        <p:txBody>
          <a:bodyPr vert="horz" lIns="93479" tIns="46740" rIns="93479" bIns="46740" rtlCol="0"/>
          <a:lstStyle>
            <a:lvl1pPr algn="r">
              <a:defRPr sz="1200"/>
            </a:lvl1pPr>
          </a:lstStyle>
          <a:p>
            <a:fld id="{2C64B5B6-0B01-44E7-9FE5-8ED9D32EA9E5}" type="datetimeFigureOut">
              <a:rPr lang="en-GB" smtClean="0"/>
              <a:t>26/03/2025</a:t>
            </a:fld>
            <a:endParaRPr lang="en-GB"/>
          </a:p>
        </p:txBody>
      </p:sp>
      <p:sp>
        <p:nvSpPr>
          <p:cNvPr id="4" name="Plassholder for lysbilde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3479" tIns="46740" rIns="93479" bIns="46740" rtlCol="0" anchor="ctr"/>
          <a:lstStyle/>
          <a:p>
            <a:endParaRPr lang="en-GB"/>
          </a:p>
        </p:txBody>
      </p:sp>
      <p:sp>
        <p:nvSpPr>
          <p:cNvPr id="5" name="Plassholder for notater 4"/>
          <p:cNvSpPr>
            <a:spLocks noGrp="1"/>
          </p:cNvSpPr>
          <p:nvPr>
            <p:ph type="body" sz="quarter" idx="3"/>
          </p:nvPr>
        </p:nvSpPr>
        <p:spPr>
          <a:xfrm>
            <a:off x="709930" y="4516676"/>
            <a:ext cx="5679440" cy="3695462"/>
          </a:xfrm>
          <a:prstGeom prst="rect">
            <a:avLst/>
          </a:prstGeom>
        </p:spPr>
        <p:txBody>
          <a:bodyPr vert="horz" lIns="93479" tIns="46740" rIns="93479" bIns="4674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6" name="Plassholder for bunntekst 5"/>
          <p:cNvSpPr>
            <a:spLocks noGrp="1"/>
          </p:cNvSpPr>
          <p:nvPr>
            <p:ph type="ftr" sz="quarter" idx="4"/>
          </p:nvPr>
        </p:nvSpPr>
        <p:spPr>
          <a:xfrm>
            <a:off x="0" y="8914408"/>
            <a:ext cx="3076364" cy="470894"/>
          </a:xfrm>
          <a:prstGeom prst="rect">
            <a:avLst/>
          </a:prstGeom>
        </p:spPr>
        <p:txBody>
          <a:bodyPr vert="horz" lIns="93479" tIns="46740" rIns="93479" bIns="46740" rtlCol="0" anchor="b"/>
          <a:lstStyle>
            <a:lvl1pPr algn="l">
              <a:defRPr sz="1200"/>
            </a:lvl1pPr>
          </a:lstStyle>
          <a:p>
            <a:endParaRPr lang="en-GB"/>
          </a:p>
        </p:txBody>
      </p:sp>
      <p:sp>
        <p:nvSpPr>
          <p:cNvPr id="7" name="Plassholder for lysbildenummer 6"/>
          <p:cNvSpPr>
            <a:spLocks noGrp="1"/>
          </p:cNvSpPr>
          <p:nvPr>
            <p:ph type="sldNum" sz="quarter" idx="5"/>
          </p:nvPr>
        </p:nvSpPr>
        <p:spPr>
          <a:xfrm>
            <a:off x="4021294" y="8914408"/>
            <a:ext cx="3076364" cy="470894"/>
          </a:xfrm>
          <a:prstGeom prst="rect">
            <a:avLst/>
          </a:prstGeom>
        </p:spPr>
        <p:txBody>
          <a:bodyPr vert="horz" lIns="93479" tIns="46740" rIns="93479" bIns="46740" rtlCol="0" anchor="b"/>
          <a:lstStyle>
            <a:lvl1pPr algn="r">
              <a:defRPr sz="1200"/>
            </a:lvl1pPr>
          </a:lstStyle>
          <a:p>
            <a:fld id="{78F8475E-C3CA-454B-B2A5-C0CF509BE10C}" type="slidenum">
              <a:rPr lang="en-GB" smtClean="0"/>
              <a:t>‹#›</a:t>
            </a:fld>
            <a:endParaRPr lang="en-GB"/>
          </a:p>
        </p:txBody>
      </p:sp>
    </p:spTree>
    <p:extLst>
      <p:ext uri="{BB962C8B-B14F-4D97-AF65-F5344CB8AC3E}">
        <p14:creationId xmlns:p14="http://schemas.microsoft.com/office/powerpoint/2010/main" val="919207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L9k7giZiLj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mnesty.no/menneskerettighetene-forenklet-versj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antirasistisk.no/rasistiske-hendelser-/10778/"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antirasistisk.no/rasistiske-hendelser-/1027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antirasistisk.no/rasistiske-hendelser-/utsatt-for-hets-pa-bye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antirasistisk.no/rasistiske-hendelser-/hetset-pa-bussen/"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nrk.no/sapmi/kulturministeren-er-rystet-over-samehets-i-tromso-1.15277285"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antirasistisk.no/rasistiske-hendelser-/angrepet-pa-gate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diskrimineringsnemnda.no/nyheter/negerarbeid-helt-klart-uakseptabelt"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antirasistisk.no/rasistiske-hendelser-/10270/"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8UOXVu2xgL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iAjP-BWJ3v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mnesty.no/menneskerettighetene-forenklet-versjo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Times New Roman" panose="02020603050405020304" pitchFamily="18" charset="0"/>
              </a:rPr>
              <a:t>Dutnje gii leat oahpaheaddji:</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se-NO" sz="1800" dirty="0">
                <a:effectLst/>
                <a:latin typeface="Times New Roman" panose="02020603050405020304" pitchFamily="18" charset="0"/>
                <a:ea typeface="Aptos" panose="020B0004020202020204" pitchFamily="34" charset="0"/>
              </a:rPr>
              <a:t>Jaskatvuohta bávččagahttá lea ovttasbargoprošeakta gaskal Amnesty, Norgga olmmošvuoigatvuođaid institušuvnna ja CATALYSTA, mas ulbmil lea ráhkadit reaidduid mat galget sáhttit leat veahkkin dahkat juoidá, jus oaidná soapmása gii vásiha cielaheami, rasisma ja vealaheami. Prošeavtta leat Bufdir ja Sparebankstiftelsen DNB ruhtadan. Sáhtát lohkat eambbo prošeavtta birra neahttasiiddus www.stillhetsarer.no.</a:t>
            </a:r>
            <a:endParaRPr lang="en-GB" b="1"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1</a:t>
            </a:fld>
            <a:endParaRPr lang="en-GB"/>
          </a:p>
        </p:txBody>
      </p:sp>
    </p:spTree>
    <p:extLst>
      <p:ext uri="{BB962C8B-B14F-4D97-AF65-F5344CB8AC3E}">
        <p14:creationId xmlns:p14="http://schemas.microsoft.com/office/powerpoint/2010/main" val="3620194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e-NO" b="1" dirty="0" err="1"/>
              <a:t>Ovdagáddop</a:t>
            </a:r>
            <a:r>
              <a:rPr lang="nb-NO" b="1" dirty="0"/>
              <a:t>y</a:t>
            </a:r>
            <a:r>
              <a:rPr lang="se-NO" b="1" dirty="0" err="1"/>
              <a:t>ramida</a:t>
            </a:r>
            <a:r>
              <a:rPr lang="se-NO" b="1" dirty="0"/>
              <a:t> oktan interaktiiva hárjehusain. Jus it áiggo čađahit interaktiiva hárjehusa, de čiegat</a:t>
            </a:r>
            <a:r>
              <a:rPr lang="se-NO" b="1" baseline="0" dirty="0"/>
              <a:t> dán siiddu.</a:t>
            </a:r>
            <a:endParaRPr lang="se-NO" b="1" dirty="0"/>
          </a:p>
          <a:p>
            <a:endParaRPr lang="nb-NO" dirty="0"/>
          </a:p>
          <a:p>
            <a:r>
              <a:rPr lang="se-NO" b="0" i="0" dirty="0">
                <a:solidFill>
                  <a:srgbClr val="000000"/>
                </a:solidFill>
                <a:effectLst/>
              </a:rPr>
              <a:t>Oahppit čohkkájit joavkkus ja geahččalit heivehit gosa iešguđetlágan dáhpáhusat berrešii biddjot </a:t>
            </a:r>
            <a:r>
              <a:rPr lang="se-NO" b="0" i="0" dirty="0" err="1">
                <a:solidFill>
                  <a:srgbClr val="000000"/>
                </a:solidFill>
                <a:effectLst/>
              </a:rPr>
              <a:t>ovdagáddop</a:t>
            </a:r>
            <a:r>
              <a:rPr lang="nb-NO" b="0" i="0" dirty="0">
                <a:solidFill>
                  <a:srgbClr val="000000"/>
                </a:solidFill>
                <a:effectLst/>
              </a:rPr>
              <a:t>y</a:t>
            </a:r>
            <a:r>
              <a:rPr lang="se-NO" b="0" i="0" dirty="0" err="1">
                <a:solidFill>
                  <a:srgbClr val="000000"/>
                </a:solidFill>
                <a:effectLst/>
              </a:rPr>
              <a:t>ramidas</a:t>
            </a:r>
            <a:r>
              <a:rPr lang="se-NO" b="0" i="0" dirty="0">
                <a:solidFill>
                  <a:srgbClr val="000000"/>
                </a:solidFill>
                <a:effectLst/>
              </a:rPr>
              <a:t>.</a:t>
            </a:r>
            <a:r>
              <a:rPr lang="se-NO" b="0" i="0" baseline="0" dirty="0">
                <a:solidFill>
                  <a:srgbClr val="000000"/>
                </a:solidFill>
                <a:effectLst/>
              </a:rPr>
              <a:t> Vástádusaid mannabehtet fárrolaga čađa. Dát hárjehus gáibida ahte leat vuđolaččabu mannan čađa hárjehusa dásiid, ja vuolgá hui ollu ohppiid reflekšuvdnadási ja das man bures dovdet dan fáttá.</a:t>
            </a:r>
            <a:endParaRPr lang="se-NO" b="0" i="0" dirty="0">
              <a:solidFill>
                <a:srgbClr val="000000"/>
              </a:solidFill>
              <a:effectLst/>
            </a:endParaRPr>
          </a:p>
          <a:p>
            <a:endParaRPr lang="se-NO" b="0" i="0" dirty="0">
              <a:solidFill>
                <a:srgbClr val="000000"/>
              </a:solidFill>
              <a:effectLst/>
            </a:endParaRPr>
          </a:p>
          <a:p>
            <a:r>
              <a:rPr lang="se-NO" b="0" i="0" dirty="0">
                <a:solidFill>
                  <a:srgbClr val="000000"/>
                </a:solidFill>
                <a:effectLst/>
              </a:rPr>
              <a:t>Geahča</a:t>
            </a:r>
            <a:r>
              <a:rPr lang="se-NO" b="0" i="0" baseline="0" dirty="0">
                <a:solidFill>
                  <a:srgbClr val="000000"/>
                </a:solidFill>
                <a:effectLst/>
              </a:rPr>
              <a:t> vástádusaid 9. siiddus.</a:t>
            </a:r>
            <a:endParaRPr lang="nb-NO" b="0" i="0" dirty="0">
              <a:solidFill>
                <a:srgbClr val="000000"/>
              </a:solidFill>
              <a:effectLst/>
            </a:endParaRPr>
          </a:p>
          <a:p>
            <a:endParaRPr lang="se-NO" b="0" i="0" dirty="0">
              <a:solidFill>
                <a:srgbClr val="000000"/>
              </a:solidFill>
              <a:effectLst/>
            </a:endParaRPr>
          </a:p>
          <a:p>
            <a:r>
              <a:rPr lang="se-NO" b="0" i="0" dirty="0">
                <a:solidFill>
                  <a:srgbClr val="000000"/>
                </a:solidFill>
                <a:effectLst/>
              </a:rPr>
              <a:t>Háliidat</a:t>
            </a:r>
            <a:r>
              <a:rPr lang="se-NO" b="0" i="0" baseline="0" dirty="0">
                <a:solidFill>
                  <a:srgbClr val="000000"/>
                </a:solidFill>
                <a:effectLst/>
              </a:rPr>
              <a:t> go rávvagiid movt čađahit dán hárjehusa? Váldde oktavuođa e-boasta bokte: </a:t>
            </a:r>
            <a:r>
              <a:rPr lang="nb-NO" b="0" i="0" dirty="0">
                <a:solidFill>
                  <a:srgbClr val="000000"/>
                </a:solidFill>
                <a:effectLst/>
              </a:rPr>
              <a:t>opplaering@amnesty.no </a:t>
            </a:r>
          </a:p>
          <a:p>
            <a:endParaRPr lang="nb-NO" b="0" i="0" dirty="0">
              <a:solidFill>
                <a:srgbClr val="000000"/>
              </a:solidFill>
              <a:effectLst/>
            </a:endParaRPr>
          </a:p>
          <a:p>
            <a:endParaRPr lang="nb-NO" b="0" i="0" dirty="0">
              <a:solidFill>
                <a:srgbClr val="000000"/>
              </a:solidFill>
              <a:effectLst/>
            </a:endParaRP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5D8517A0-A897-46AA-A3C1-42D514F83F1C}" type="slidenum">
              <a:rPr lang="en-GB" smtClean="0"/>
              <a:t>10</a:t>
            </a:fld>
            <a:endParaRPr lang="en-GB"/>
          </a:p>
        </p:txBody>
      </p:sp>
    </p:spTree>
    <p:extLst>
      <p:ext uri="{BB962C8B-B14F-4D97-AF65-F5344CB8AC3E}">
        <p14:creationId xmlns:p14="http://schemas.microsoft.com/office/powerpoint/2010/main" val="2640872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e-NO" b="1" dirty="0" err="1"/>
              <a:t>Ovdagáddo</a:t>
            </a:r>
            <a:r>
              <a:rPr lang="se-NO" b="1" dirty="0"/>
              <a:t> p</a:t>
            </a:r>
            <a:r>
              <a:rPr lang="nb-NO" b="1" dirty="0"/>
              <a:t>y</a:t>
            </a:r>
            <a:r>
              <a:rPr lang="se-NO" b="1" dirty="0" err="1"/>
              <a:t>ramida</a:t>
            </a:r>
            <a:r>
              <a:rPr lang="se-NO" b="1" baseline="0" dirty="0"/>
              <a:t> interaktiiva hárjehusa vástádus. Jus it hálit čađahit interaktiiva hárjehusa, de čiegat dán siiddu.</a:t>
            </a:r>
            <a:endParaRPr lang="se-NO" b="1" dirty="0"/>
          </a:p>
          <a:p>
            <a:endParaRPr lang="nb-NO"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11</a:t>
            </a:fld>
            <a:endParaRPr lang="en-GB"/>
          </a:p>
        </p:txBody>
      </p:sp>
    </p:spTree>
    <p:extLst>
      <p:ext uri="{BB962C8B-B14F-4D97-AF65-F5344CB8AC3E}">
        <p14:creationId xmlns:p14="http://schemas.microsoft.com/office/powerpoint/2010/main" val="3108175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1" baseline="0" dirty="0" err="1">
                <a:ea typeface="Calibri"/>
                <a:cs typeface="Calibri"/>
              </a:rPr>
              <a:t>Ovdagáddop</a:t>
            </a:r>
            <a:r>
              <a:rPr lang="nb-NO" b="1" baseline="0" dirty="0">
                <a:ea typeface="Calibri"/>
                <a:cs typeface="Calibri"/>
              </a:rPr>
              <a:t>y</a:t>
            </a:r>
            <a:r>
              <a:rPr lang="se-NO" b="1" baseline="0" dirty="0" err="1">
                <a:ea typeface="Calibri"/>
                <a:cs typeface="Calibri"/>
              </a:rPr>
              <a:t>ramida</a:t>
            </a:r>
            <a:r>
              <a:rPr lang="se-NO" b="1" baseline="0" dirty="0">
                <a:ea typeface="Calibri"/>
                <a:cs typeface="Calibri"/>
              </a:rPr>
              <a:t> s</a:t>
            </a:r>
            <a:r>
              <a:rPr lang="se-NO" b="1" dirty="0">
                <a:ea typeface="Calibri"/>
                <a:cs typeface="Calibri"/>
              </a:rPr>
              <a:t>miehttamušgažaldagat. Dán sáhttá čađahit sihke interaktiiva hárjehusain ja maiddái dan haga.</a:t>
            </a:r>
            <a:endParaRPr lang="nb-NO" b="1" dirty="0">
              <a:ea typeface="Calibri"/>
              <a:cs typeface="Calibri"/>
            </a:endParaRPr>
          </a:p>
          <a:p>
            <a:endParaRPr lang="nb-NO" dirty="0">
              <a:ea typeface="Calibri"/>
              <a:cs typeface="Calibri"/>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Guokte mávssolaš čuoggá ovdagáddopyramidas:</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1.Dat mii earuha dan guokte vuolemus dási dan njealji bajimus dásis </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lea ahte sisttisdoallá juoidá mii lea oassin mis, ja dat njealje bajit dási ges sisttisdollet daid daguid/láhttema mii lea fas váikkuhus das mii mis alddámet lea oassin.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Jus muhtimis lea čielga eahpeluohttámuš unnitlogujovkui unnán oktavuođa ja váilevaš máhtu geažil, de dat sáhttá dagahit unohis dahje hearkkes kommentáraid ja láhttema, vealaheami, cielaheami ja vel vearrámus dilis veahkaválddi dahje áitagiid. Danin lea dehálaš ahte oahppat eanet guhtet guimmiineamet birra, mas hástaluvvojit stereotiippat ja ovdagáttut.</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marL="457200">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2. </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Juridihkalaččat guoská ovdagáttuid duođalašvuohta (geahča eanet dieđuid dan birra raportta kapihttal 2 “Jaska go cielaheapmi deaivida” ). Dás háliidat mii deattuhit ahte </a:t>
            </a:r>
            <a:r>
              <a:rPr lang="se-NO" sz="1800" b="1" kern="100" dirty="0">
                <a:effectLst/>
                <a:latin typeface="Times New Roman" panose="02020603050405020304" pitchFamily="18" charset="0"/>
                <a:ea typeface="Aptos" panose="020B0004020202020204" pitchFamily="34" charset="0"/>
                <a:cs typeface="Arial" panose="020B0604020202020204" pitchFamily="34" charset="0"/>
              </a:rPr>
              <a:t>lea mávssolaš ipmirdit ahte juridihkalaš duođalašvuođadássi ii dárbbaš mearkkašit dan seamma go </a:t>
            </a:r>
            <a:r>
              <a:rPr lang="se-NO" sz="1800" b="1" i="1" kern="100" dirty="0">
                <a:effectLst/>
                <a:latin typeface="Times New Roman" panose="02020603050405020304" pitchFamily="18" charset="0"/>
                <a:ea typeface="Aptos" panose="020B0004020202020204" pitchFamily="34" charset="0"/>
                <a:cs typeface="Arial" panose="020B0604020202020204" pitchFamily="34" charset="0"/>
              </a:rPr>
              <a:t>vásihuvvon</a:t>
            </a:r>
            <a:r>
              <a:rPr lang="se-NO" sz="1800" b="1" kern="100" dirty="0">
                <a:effectLst/>
                <a:latin typeface="Times New Roman" panose="02020603050405020304" pitchFamily="18" charset="0"/>
                <a:ea typeface="Aptos" panose="020B0004020202020204" pitchFamily="34" charset="0"/>
                <a:cs typeface="Arial" panose="020B0604020202020204" pitchFamily="34" charset="0"/>
              </a:rPr>
              <a:t> duođalašvuođadássi. </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Ovdamearkka dihte vealaheapmi ovdagáttuid, stereotiippalaš guottuid dahje váilevaš máhtu dihte sáhttá vásihuvvot hui unohassan sutnje geasa čuohcá. Diehtu ovdagáddopyramida birra dagaha álkibun fuomášit iešguđetlágan vealaheami. Seammás lea dehálaš deattuhit ahte buot vealaheami galgá vuosttaldit ja bissehit – beroškeahttá makkár dásis dat lea. Dat lea nugo cealkinfriddjavuođa barggus maid lea.</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nb-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Golbma vuolemus dási suodjalit cealkinfriddjavuohta.</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 Cealkinfriddjavuođas lea dus vuoigatvuohta ovdanbuktit iežat oaivila – nu guhká go dat ii sisttisdoala vaši dahje vealaheami, mii lea lassin vuoigatvuhtii oažžut ja addit dieđuid (Amnesty, 2023).</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 </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i="1" kern="100" dirty="0">
                <a:effectLst/>
                <a:latin typeface="Times New Roman" panose="02020603050405020304" pitchFamily="18" charset="0"/>
                <a:ea typeface="Aptos" panose="020B0004020202020204" pitchFamily="34" charset="0"/>
                <a:cs typeface="Arial" panose="020B0604020202020204" pitchFamily="34" charset="0"/>
              </a:rPr>
              <a:t>Čiekŋudangažaldagat( summespørsmål) jus háliidat eambbo čiekŋudit cealkinfriddjavuhtii:</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i="1" kern="100" dirty="0">
                <a:effectLst/>
                <a:latin typeface="Times New Roman" panose="02020603050405020304" pitchFamily="18" charset="0"/>
                <a:ea typeface="Aptos" panose="020B0004020202020204" pitchFamily="34" charset="0"/>
                <a:cs typeface="Arial" panose="020B0604020202020204" pitchFamily="34" charset="0"/>
              </a:rPr>
              <a:t>Movt mii sáhttit diehtit mii lea vealaheapmi, ja mii lea cealkinfriddjavuhtii? Lea go das mihkkege dadjamušaid sutnje geasa čuohcá?</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Háliidat go eambbo dieđuid ovdagáddopyramida ja lágaid birra, de ávžžuhit mii lohkat NIM raportta kapihtal 2 “Jaska go cielaheapmi deaivida”, mii lea dán prošektii čállon diehtovuođđun. Dan gávnnat dákko: </a:t>
            </a:r>
            <a:r>
              <a:rPr lang="nb-NO" sz="1800" kern="100" dirty="0">
                <a:effectLst/>
                <a:latin typeface="Times New Roman" panose="02020603050405020304" pitchFamily="18" charset="0"/>
                <a:ea typeface="Aptos" panose="020B0004020202020204" pitchFamily="34" charset="0"/>
                <a:cs typeface="Arial" panose="020B0604020202020204" pitchFamily="34" charset="0"/>
              </a:rPr>
              <a:t>https://www.nhri.no/2023/stille-i-mote-med-hets-en-rapport-om-tilskuerintervensjon-i-norge/</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nb-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a:p>
            <a:endParaRPr lang="nb-NO" dirty="0"/>
          </a:p>
          <a:p>
            <a:pPr marL="175273" indent="-175273">
              <a:buFont typeface="Symbol"/>
              <a:buChar char="•"/>
            </a:pPr>
            <a:endParaRPr lang="nb-NO" dirty="0">
              <a:ea typeface="Calibri"/>
              <a:cs typeface="Calibri"/>
            </a:endParaRPr>
          </a:p>
        </p:txBody>
      </p:sp>
      <p:sp>
        <p:nvSpPr>
          <p:cNvPr id="4" name="Plassholder for lysbildenummer 3"/>
          <p:cNvSpPr>
            <a:spLocks noGrp="1"/>
          </p:cNvSpPr>
          <p:nvPr>
            <p:ph type="sldNum" sz="quarter" idx="5"/>
          </p:nvPr>
        </p:nvSpPr>
        <p:spPr/>
        <p:txBody>
          <a:bodyPr/>
          <a:lstStyle/>
          <a:p>
            <a:fld id="{78F8475E-C3CA-454B-B2A5-C0CF509BE10C}" type="slidenum">
              <a:rPr lang="en-GB" smtClean="0"/>
              <a:t>12</a:t>
            </a:fld>
            <a:endParaRPr lang="en-GB"/>
          </a:p>
        </p:txBody>
      </p:sp>
    </p:spTree>
    <p:extLst>
      <p:ext uri="{BB962C8B-B14F-4D97-AF65-F5344CB8AC3E}">
        <p14:creationId xmlns:p14="http://schemas.microsoft.com/office/powerpoint/2010/main" val="1555680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Dutnje gii leat oahpaheaddji:</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Dán siiddu sáhtát čájehit ovdal go čájehat Tamina birra filmma.</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Jus orru dárbu, de lea vuogas áigi fuomášuhttit ohppiid ahte filbma sáhttá čuohcit, jus ieš lea vásihan sullasaš vásáhusa.</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Árvalus mánusii:</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Dál mii galgat geahččat filmma duohta dáhpáhusas, dan birra movt cielaheapmi, rasisma ja vealaheapmi sáhttá dáhpáhuvvat almmolaččat.</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13</a:t>
            </a:fld>
            <a:endParaRPr lang="en-GB"/>
          </a:p>
        </p:txBody>
      </p:sp>
    </p:spTree>
    <p:extLst>
      <p:ext uri="{BB962C8B-B14F-4D97-AF65-F5344CB8AC3E}">
        <p14:creationId xmlns:p14="http://schemas.microsoft.com/office/powerpoint/2010/main" val="2738062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e-NO" sz="1800" dirty="0">
                <a:effectLst/>
                <a:latin typeface="Times New Roman" panose="02020603050405020304" pitchFamily="18" charset="0"/>
                <a:ea typeface="Aptos" panose="020B0004020202020204" pitchFamily="34" charset="0"/>
              </a:rPr>
              <a:t>Youtube-liŋka filbmii</a:t>
            </a:r>
            <a:r>
              <a:rPr lang="en-GB" dirty="0"/>
              <a:t>: </a:t>
            </a:r>
            <a:r>
              <a:rPr lang="nb-NO" dirty="0">
                <a:hlinkClick r:id="rId3"/>
              </a:rPr>
              <a:t>https://www.youtube.com/watch?v=L9k7giZiLjs</a:t>
            </a:r>
            <a:endParaRPr lang="nb-NO" dirty="0"/>
          </a:p>
          <a:p>
            <a:endParaRPr lang="sv-SE" dirty="0"/>
          </a:p>
          <a:p>
            <a:r>
              <a:rPr lang="sv-SE" b="1" dirty="0"/>
              <a:t>Fil</a:t>
            </a:r>
            <a:r>
              <a:rPr lang="se-NO" b="1" dirty="0"/>
              <a:t>b</a:t>
            </a:r>
            <a:r>
              <a:rPr lang="sv-SE" b="1" dirty="0"/>
              <a:t>m</a:t>
            </a:r>
            <a:r>
              <a:rPr lang="se-NO" b="1" dirty="0"/>
              <a:t>a</a:t>
            </a:r>
            <a:r>
              <a:rPr lang="sv-SE" dirty="0"/>
              <a:t>: Clockwork</a:t>
            </a:r>
            <a:endParaRPr lang="en-GB"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14</a:t>
            </a:fld>
            <a:endParaRPr lang="en-GB"/>
          </a:p>
        </p:txBody>
      </p:sp>
    </p:spTree>
    <p:extLst>
      <p:ext uri="{BB962C8B-B14F-4D97-AF65-F5344CB8AC3E}">
        <p14:creationId xmlns:p14="http://schemas.microsoft.com/office/powerpoint/2010/main" val="2710713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Manne ii oktage daga maide?</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i="1" kern="100" dirty="0">
                <a:effectLst/>
                <a:latin typeface="Times New Roman" panose="02020603050405020304" pitchFamily="18" charset="0"/>
                <a:ea typeface="Aptos" panose="020B0004020202020204" pitchFamily="34" charset="0"/>
                <a:cs typeface="Arial" panose="020B0604020202020204" pitchFamily="34" charset="0"/>
              </a:rPr>
              <a:t>Leat vihtan dáhpáhussii-fenomena (</a:t>
            </a:r>
            <a:r>
              <a:rPr lang="nb-NO" sz="1800" b="1" i="1" kern="100" dirty="0" err="1">
                <a:effectLst/>
                <a:latin typeface="Times New Roman" panose="02020603050405020304" pitchFamily="18" charset="0"/>
                <a:ea typeface="Aptos" panose="020B0004020202020204" pitchFamily="34" charset="0"/>
                <a:cs typeface="Arial" panose="020B0604020202020204" pitchFamily="34" charset="0"/>
              </a:rPr>
              <a:t>Tilskuereffekte</a:t>
            </a:r>
            <a:r>
              <a:rPr lang="se-NO" sz="1800" b="1" i="1" kern="100" dirty="0">
                <a:effectLst/>
                <a:latin typeface="Times New Roman" panose="02020603050405020304" pitchFamily="18" charset="0"/>
                <a:ea typeface="Aptos" panose="020B0004020202020204" pitchFamily="34" charset="0"/>
                <a:cs typeface="Arial" panose="020B0604020202020204" pitchFamily="34" charset="0"/>
              </a:rPr>
              <a:t>n) </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lea juoga mii dáhpáhuvvá go muhtin cielahuvvo, muhto ii oktage vihtán duostta dahkat maidige. Mađi eambbo vihtanat- geahččit- dađi unnit lea jáhkehahttivuohta ahte oktage duostá dahkat maide.</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i="1"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Oallugat geat leat leamaš vihttanat rasismii, vealaheapmái dahje cielaheapmái háliidit dahkat juoidá, muhto goitge dušše gehččet almma dahkamis maidige. Manne lea nu? Muhtimat soitet ballat dahkamis maide dainna baluin ahte sidjiide šaddet sosiálalaš váikkuhusat/mávssaheamit, dahje ballet iežaset sihkarvuođas. Muhto sáhttá maid leat dat jus ii dieđe </a:t>
            </a:r>
            <a:r>
              <a:rPr lang="se-NO" sz="1800" b="1" i="1" kern="100" dirty="0">
                <a:effectLst/>
                <a:latin typeface="Times New Roman" panose="02020603050405020304" pitchFamily="18" charset="0"/>
                <a:ea typeface="Aptos" panose="020B0004020202020204" pitchFamily="34" charset="0"/>
                <a:cs typeface="Arial" panose="020B0604020202020204" pitchFamily="34" charset="0"/>
              </a:rPr>
              <a:t>maid </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galgá dahkat, dahje </a:t>
            </a:r>
            <a:r>
              <a:rPr lang="se-NO" sz="1800" b="1" i="1" kern="100" dirty="0">
                <a:effectLst/>
                <a:latin typeface="Times New Roman" panose="02020603050405020304" pitchFamily="18" charset="0"/>
                <a:ea typeface="Aptos" panose="020B0004020202020204" pitchFamily="34" charset="0"/>
                <a:cs typeface="Arial" panose="020B0604020202020204" pitchFamily="34" charset="0"/>
              </a:rPr>
              <a:t>goas </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lea doarvái </a:t>
            </a:r>
            <a:r>
              <a:rPr lang="se-NO" sz="1800" b="1" i="1" kern="100" dirty="0">
                <a:effectLst/>
                <a:latin typeface="Times New Roman" panose="02020603050405020304" pitchFamily="18" charset="0"/>
                <a:ea typeface="Aptos" panose="020B0004020202020204" pitchFamily="34" charset="0"/>
                <a:cs typeface="Arial" panose="020B0604020202020204" pitchFamily="34" charset="0"/>
              </a:rPr>
              <a:t>oadjebas</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 dahkat juoidá.</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Okta vuohki bissehit vihtanfenomena, lea</a:t>
            </a:r>
            <a:r>
              <a:rPr lang="se-NO" sz="1800" b="1" i="1" kern="100" dirty="0">
                <a:effectLst/>
                <a:latin typeface="Times New Roman" panose="02020603050405020304" pitchFamily="18" charset="0"/>
                <a:ea typeface="Aptos" panose="020B0004020202020204" pitchFamily="34" charset="0"/>
                <a:cs typeface="Arial" panose="020B0604020202020204" pitchFamily="34" charset="0"/>
              </a:rPr>
              <a:t> </a:t>
            </a:r>
            <a:r>
              <a:rPr lang="se-NO" sz="1800" b="1" i="1" kern="100" dirty="0" err="1">
                <a:effectLst/>
                <a:latin typeface="Times New Roman" panose="02020603050405020304" pitchFamily="18" charset="0"/>
                <a:ea typeface="Aptos" panose="020B0004020202020204" pitchFamily="34" charset="0"/>
                <a:cs typeface="Arial" panose="020B0604020202020204" pitchFamily="34" charset="0"/>
              </a:rPr>
              <a:t>geahčči-intervenšuvnnain</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r>
              <a:rPr lang="se-NO" sz="1800" kern="100" dirty="0" err="1">
                <a:effectLst/>
                <a:latin typeface="Times New Roman" panose="02020603050405020304" pitchFamily="18" charset="0"/>
                <a:ea typeface="Aptos" panose="020B0004020202020204" pitchFamily="34" charset="0"/>
                <a:cs typeface="Arial" panose="020B0604020202020204" pitchFamily="34" charset="0"/>
              </a:rPr>
              <a:t>Geahčči-intervenšuvdna</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 lea dat ahte dahká juoidá oadjebas vugiin, go šaddá oaidnit, dahje leat vihtanin, go soames cielahuvvo.</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Háliidat go ahte oahppit galget eambbo áiggi atnit makkár olmmošvuoigatvuođat </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leat dása guoskevaččat, de sáhttet geahčadit olmmošvuoigatvuođaid oaniduvvon veršuvnna. Dan sáhttet gávdnat dákko:</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r>
              <a:rPr lang="se-NO" sz="1800" u="sng" kern="100" dirty="0">
                <a:solidFill>
                  <a:srgbClr val="467886"/>
                </a:solidFill>
                <a:effectLst/>
                <a:latin typeface="Times New Roman" panose="02020603050405020304" pitchFamily="18" charset="0"/>
                <a:ea typeface="Aptos" panose="020B0004020202020204" pitchFamily="34" charset="0"/>
                <a:cs typeface="Arial" panose="020B0604020202020204" pitchFamily="34" charset="0"/>
                <a:hlinkClick r:id="rId3"/>
              </a:rPr>
              <a:t>Olmmošvuoigatvuođat: Álkiduvvon veršuvdna | Amnesty International Norge</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Reflekšuvdnagažaldagat: </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Makkár olmmošvuoigatvuođat eai leat vuhtiiváldon Tamina ektui?</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Árvalus guoskevaš olmmošvuoigatvuođaide:</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Artihkal 2: Ii oktage galgga vealahuvvot iežaset agi, osku, sohkabeali, čearddalašvuođa, eallindilálašvuođa dahje eará dilálašvuođaid dihte.</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Artihkal 7: Mii leat buohkat iešguđetláganat, muhto lágat leat ovttaláganat buohkaide. Láhka galgá suodjalit buohkaid vealaheami vuostá.</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Artihkal 18: Juohkehaččas lea riekti jurdda, oamedovdo- ja oskufriddjavuhtii.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Artihkal 19: Juohkehaččas lea vuoigatvuohta oaivil- ja cealkinfriddjavuhtii.</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Mii lea erohus gaskal cealkinfriddjavuođa ja ráŋggáštusvuđot cealkámušaide ja daguide sáhttá leat fáddán dán oahpahusas.</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Artihkal 19:s boahtá ovdan ahte Buohkain lea vuoigatvuohta iežaset oaivilii, dadjat maid sii jurddašit ja lonohallat dieđuid ja jurdagiid earáiguin. Don sáhtát dadjat vaikko maid, nu guhká go it daga dakkár vugiin mii duolbmu earáid olmmošvuoigatvuođaid.</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Lea maiddái beroštahtti namuhit:</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i="1" kern="100" dirty="0">
                <a:effectLst/>
                <a:latin typeface="Times New Roman" panose="02020603050405020304" pitchFamily="18" charset="0"/>
                <a:ea typeface="Aptos" panose="020B0004020202020204" pitchFamily="34" charset="0"/>
                <a:cs typeface="Arial" panose="020B0604020202020204" pitchFamily="34" charset="0"/>
              </a:rPr>
              <a:t>Dásseárvo- ja vealahanláhka: Norgga lága ulbmilparagráfa 1 daddjo ahte “lága ulbmil lea ovddidit dásseárvvu ja hehttet vealaheami sohkabeali, áhpehisvuođa, riegádahttin- dahje adopterenpermišuvnna, fuolahusdoaimmaid, čearddalašvuođa, seksuálalaš dieđu, sohkabealeidentitehta, sohkabealovddasteami, agi ja eará guovddáš dieđuid dihte ovttaskas olbmo birra.</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Jus áiggut geavahit dán oahpahusa čielga guottuid rievdadeaddji doaibman, </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de sáhttá unnidit digaštallama lágaid ektui, muhto baicca fokuseret dasa movt cielaheapmi, rasisma ja vealaheapmi vásihuvvo olbmuin geaidda dat čuohcá – ja man mávssolaš lea dahkat juoidá beroškeahttá lea go dahkku dahje cealkámuš rihkolaš vai ii.</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Govven:</a:t>
            </a:r>
            <a:r>
              <a:rPr lang="en-US" sz="1800" kern="100" dirty="0">
                <a:effectLst/>
                <a:latin typeface="Times New Roman" panose="02020603050405020304" pitchFamily="18" charset="0"/>
                <a:ea typeface="Aptos" panose="020B0004020202020204" pitchFamily="34" charset="0"/>
                <a:cs typeface="Arial" panose="020B0604020202020204" pitchFamily="34" charset="0"/>
              </a:rPr>
              <a:t> Clockwork</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nb-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defTabSz="934791"/>
            <a:endParaRPr lang="nb-NO" b="0" i="0" dirty="0">
              <a:solidFill>
                <a:srgbClr val="212529"/>
              </a:solidFill>
              <a:effectLst/>
              <a:latin typeface="Amnesty Trade Gothic BdCn20"/>
            </a:endParaRPr>
          </a:p>
        </p:txBody>
      </p:sp>
      <p:sp>
        <p:nvSpPr>
          <p:cNvPr id="4" name="Plassholder for lysbildenummer 3"/>
          <p:cNvSpPr>
            <a:spLocks noGrp="1"/>
          </p:cNvSpPr>
          <p:nvPr>
            <p:ph type="sldNum" sz="quarter" idx="5"/>
          </p:nvPr>
        </p:nvSpPr>
        <p:spPr/>
        <p:txBody>
          <a:bodyPr/>
          <a:lstStyle/>
          <a:p>
            <a:fld id="{78F8475E-C3CA-454B-B2A5-C0CF509BE10C}" type="slidenum">
              <a:rPr lang="en-GB" smtClean="0"/>
              <a:t>15</a:t>
            </a:fld>
            <a:endParaRPr lang="en-GB"/>
          </a:p>
        </p:txBody>
      </p:sp>
    </p:spTree>
    <p:extLst>
      <p:ext uri="{BB962C8B-B14F-4D97-AF65-F5344CB8AC3E}">
        <p14:creationId xmlns:p14="http://schemas.microsoft.com/office/powerpoint/2010/main" val="3649411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Dutnje gii leat oahpaheaddjin:</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en-US"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Iešguđetlágan arenaide, nugo skuvllaide, internehttii ja almmolašbáikkiide čatnasa iešguđetlágan riskadássi. Movt sáhtát diehtit jus muhtin dilálašvuohta lea doarvái oadjebas ahte sáhtát dahkat juoidá – ja goas vejolaččat galggat váldit oktavuođa oahpaheddjiin, skuvlajođiheddjiiguin, politiijaiguin dahje eará rávis olbmuiguin? Leat ollu fáktorat main lea dadjamuš ahte lea go oadjebas dahkat juoidá. Sáhttá leat ávkkálaš atnit ovdagáddopyramida ja duođalašvuođagráda veahkkin, ja digaštallat movt dat iešguđetlágan dásit vealaheamis sáhttet dáhpáhuvvat almmolašbáikkiin, ja mii rehkenasto leat eambbo ja unnit riskka.</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Oahppit leat aitto geahččan Tamina dáhpáhusa birra filmma, ja dán oktavuođas livčče vihtaniidda leamaš oadjebas dahkat juoidá. Eará dilálašvuođain boahtá eará riskagovva. Geahččal garvit polarisejuvvon vástádusaid dán ságastallamis.</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Fuomáš:</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 Dás sáhttá maid smiehtadit </a:t>
            </a:r>
            <a:r>
              <a:rPr lang="se-NO" sz="1800" b="1" kern="100" dirty="0">
                <a:effectLst/>
                <a:latin typeface="Times New Roman" panose="02020603050405020304" pitchFamily="18" charset="0"/>
                <a:ea typeface="Aptos" panose="020B0004020202020204" pitchFamily="34" charset="0"/>
                <a:cs typeface="Arial" panose="020B0604020202020204" pitchFamily="34" charset="0"/>
              </a:rPr>
              <a:t>sosiála oadjebasvuođa</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 birra. Sosiála váikkuhusaid, maid nuorat vásihit, galgá duođas váldit, go dat leat duohtadáhpáhusat ja dat leat relevánta árvvoštallanfáktorat. Lea hui mávssolaš váldit ohppiid vásáhusaid duođas, seammás go boahtá ovdan diehtu ahte buohkain lea vejolaš dahkat juoidá sin ektui geat vásihit cielaheami, rasisma ja vealaheami. Eanas dilálašvuođain lea vejolaš váldit oktavuođa dáhpáhusa maŋŋil ja čájehit ahte berošta.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Mii ávžžuhit ahte it seagut iežat dakkár dilálašvuođain: </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Dilálašvuođain go muhtin lea moaris, gárrenoaivvis ja/dahje lea veahkaválddálaš, ja jus leat dakkár birrasis gos ii leat vejolaš báhtarit.</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i="1" kern="100" dirty="0">
                <a:effectLst/>
                <a:latin typeface="Times New Roman" panose="02020603050405020304" pitchFamily="18" charset="0"/>
                <a:ea typeface="Aptos" panose="020B0004020202020204" pitchFamily="34" charset="0"/>
                <a:cs typeface="Arial" panose="020B0604020202020204" pitchFamily="34" charset="0"/>
              </a:rPr>
              <a:t>Árvalus guorahallangažaldagaide</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r>
              <a:rPr lang="se-NO" sz="1800" i="1" kern="100" dirty="0">
                <a:effectLst/>
                <a:latin typeface="Times New Roman" panose="02020603050405020304" pitchFamily="18" charset="0"/>
                <a:ea typeface="Aptos" panose="020B0004020202020204" pitchFamily="34" charset="0"/>
                <a:cs typeface="Arial" panose="020B0604020202020204" pitchFamily="34" charset="0"/>
              </a:rPr>
              <a:t>Leat go eará dilálašvuođat goas it iežat sihkarvuođa dihte seaguhivčče iežat? </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(busses/trihkas/gitta lanjain? Go muhtimat leat boarráseappot/rávis olbmot?)</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Ovdal go vejolaččat seaguhat iežat muhtin dilálašvuhtii/dáhpáhussii, de ferte sihkkarastit ahte veahkaválddálašvuohta ii viidán eambbo. Ulbmil lea ahte son gii vásiha rasisma, vealaheami dahje cielaheami ii galgga dárbbašit vásihit ahte son lea okto dakkár dilálašvuođas, ja ahte lea muhtin gii oaidná ja berošta.</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Govven filmmas: </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Clock</a:t>
            </a:r>
            <a:r>
              <a:rPr lang="nb-NO" sz="1800" kern="100" dirty="0" err="1">
                <a:effectLst/>
                <a:latin typeface="Times New Roman" panose="02020603050405020304" pitchFamily="18" charset="0"/>
                <a:ea typeface="Aptos" panose="020B0004020202020204" pitchFamily="34" charset="0"/>
                <a:cs typeface="Arial" panose="020B0604020202020204" pitchFamily="34" charset="0"/>
              </a:rPr>
              <a:t>work</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ea typeface="Calibri"/>
              <a:cs typeface="Calibri"/>
            </a:endParaRPr>
          </a:p>
        </p:txBody>
      </p:sp>
      <p:sp>
        <p:nvSpPr>
          <p:cNvPr id="4" name="Plassholder for lysbildenummer 3"/>
          <p:cNvSpPr>
            <a:spLocks noGrp="1"/>
          </p:cNvSpPr>
          <p:nvPr>
            <p:ph type="sldNum" sz="quarter" idx="5"/>
          </p:nvPr>
        </p:nvSpPr>
        <p:spPr/>
        <p:txBody>
          <a:bodyPr/>
          <a:lstStyle/>
          <a:p>
            <a:fld id="{78F8475E-C3CA-454B-B2A5-C0CF509BE10C}" type="slidenum">
              <a:rPr lang="en-GB" smtClean="0"/>
              <a:t>16</a:t>
            </a:fld>
            <a:endParaRPr lang="en-GB"/>
          </a:p>
        </p:txBody>
      </p:sp>
    </p:spTree>
    <p:extLst>
      <p:ext uri="{BB962C8B-B14F-4D97-AF65-F5344CB8AC3E}">
        <p14:creationId xmlns:p14="http://schemas.microsoft.com/office/powerpoint/2010/main" val="1133469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1F592-C6A0-3121-7206-1A44796015CF}"/>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E603245-1C44-C66A-843E-87869C73333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B6DC1689-6850-D178-AEDF-B293FA762CFF}"/>
              </a:ext>
            </a:extLst>
          </p:cNvPr>
          <p:cNvSpPr>
            <a:spLocks noGrp="1"/>
          </p:cNvSpPr>
          <p:nvPr>
            <p:ph type="body" idx="1"/>
          </p:nvPr>
        </p:nvSpPr>
        <p:spPr/>
        <p:txBody>
          <a:bodyPr/>
          <a:lstStyle/>
          <a:p>
            <a:pPr>
              <a:lnSpc>
                <a:spcPct val="150000"/>
              </a:lnSpc>
              <a:spcAft>
                <a:spcPts val="800"/>
              </a:spcAft>
            </a:pPr>
            <a:r>
              <a:rPr lang="se-NO" sz="1200" kern="100" dirty="0">
                <a:effectLst/>
                <a:latin typeface="Times New Roman" panose="02020603050405020304" pitchFamily="18" charset="0"/>
                <a:ea typeface="Aptos" panose="020B0004020202020204" pitchFamily="34" charset="0"/>
                <a:cs typeface="Arial" panose="020B0604020202020204" pitchFamily="34" charset="0"/>
              </a:rPr>
              <a:t>Dál galgat oahppat eambbo dan birra movt sáhttit dahkat juoidá go oaidnit muhtin cielahuvvo, vásiha rasisma ja vealaheami. Álggus dán oahpahusas oinniimet mii SOS-metoda birra, ja dál galgat geahčadit lagabui dáid čuoggáid birra:  “daja juoidá”, “gozit dilálašvuođa” ja “jeara veahki”.</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b="1" kern="100" dirty="0">
                <a:effectLst/>
                <a:latin typeface="Times New Roman" panose="02020603050405020304" pitchFamily="18" charset="0"/>
                <a:ea typeface="Aptos" panose="020B0004020202020204" pitchFamily="34" charset="0"/>
                <a:cs typeface="Arial" panose="020B0604020202020204" pitchFamily="34" charset="0"/>
              </a:rPr>
              <a:t>Movt reageret go muhtin vaháguvvá ja dat dáhpáhus ii oro leamen ovttalágan buohkaide. Muhto mis lea buohkain vejolaš dahkat </a:t>
            </a:r>
            <a:r>
              <a:rPr lang="se-NO" sz="1200" b="1" i="1" kern="100" dirty="0">
                <a:effectLst/>
                <a:latin typeface="Times New Roman" panose="02020603050405020304" pitchFamily="18" charset="0"/>
                <a:ea typeface="Aptos" panose="020B0004020202020204" pitchFamily="34" charset="0"/>
                <a:cs typeface="Arial" panose="020B0604020202020204" pitchFamily="34" charset="0"/>
              </a:rPr>
              <a:t>juoidá</a:t>
            </a:r>
            <a:r>
              <a:rPr lang="se-NO" sz="1200" b="1" kern="100" dirty="0">
                <a:effectLst/>
                <a:latin typeface="Times New Roman" panose="02020603050405020304" pitchFamily="18" charset="0"/>
                <a:ea typeface="Aptos" panose="020B0004020202020204" pitchFamily="34" charset="0"/>
                <a:cs typeface="Arial" panose="020B0604020202020204" pitchFamily="34" charset="0"/>
              </a:rPr>
              <a:t>. </a:t>
            </a:r>
            <a:r>
              <a:rPr lang="se-NO" sz="1200" kern="100" dirty="0">
                <a:effectLst/>
                <a:latin typeface="Times New Roman" panose="02020603050405020304" pitchFamily="18" charset="0"/>
                <a:ea typeface="Aptos" panose="020B0004020202020204" pitchFamily="34" charset="0"/>
                <a:cs typeface="Arial" panose="020B0604020202020204" pitchFamily="34" charset="0"/>
              </a:rPr>
              <a:t>SOS-metoda árvala iešguđetlágan vugiid maid sáhttá dahkat go oaidná ahte muhtin cielahuvvo, vásiha rasisma ja vealaheami.</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b="1"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b="1" kern="100" dirty="0">
                <a:effectLst/>
                <a:latin typeface="Times New Roman" panose="02020603050405020304" pitchFamily="18" charset="0"/>
                <a:ea typeface="Aptos" panose="020B0004020202020204" pitchFamily="34" charset="0"/>
                <a:cs typeface="Arial" panose="020B0604020202020204" pitchFamily="34" charset="0"/>
              </a:rPr>
              <a:t>Daja juoidá</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kern="100" dirty="0">
                <a:effectLst/>
                <a:latin typeface="Times New Roman" panose="02020603050405020304" pitchFamily="18" charset="0"/>
                <a:ea typeface="Aptos" panose="020B0004020202020204" pitchFamily="34" charset="0"/>
                <a:cs typeface="Arial" panose="020B0604020202020204" pitchFamily="34" charset="0"/>
              </a:rPr>
              <a:t>Dát strategiija lea dan birra ahte dadjat juoidá. Don sáhtát njuolga mannat su lusa gii cielahuvvo ja jearrat jus son dárbbaša veahki, juogo dalle go dáhpáhus dáhpáhuvvá, dahje juo maŋŋil. Don sáhtát dadjat sutnje gii vuortnuha ahte du mielas ii leat ortnegis dat mii dáhpáhuvvá. Ale duste cielaheami cielahemiin, muhto ákkastala áššálaččat ja fáktadieđuiguin. Geahččal garvit digaštallama vuortnuheddjiin, jus balat ahte dilálašvuohta sáhttá šaddat vearrábun. Don sáhtát geahččalit sollet su juoga man nu earáin. Gávnna liibba sollet su eret dilálašvuođas,  nugo ovdamearkka dihte jearrat geainnu dahje ollu go diibmu lea. Neahtas sáhttá sollet eará ládje, ovdamearkka dihte jávkadit negatiiva kommentáraid positiiva kommentáraiguin.</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b="1"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b="1" kern="100" dirty="0">
                <a:effectLst/>
                <a:latin typeface="Times New Roman" panose="02020603050405020304" pitchFamily="18" charset="0"/>
                <a:ea typeface="Aptos" panose="020B0004020202020204" pitchFamily="34" charset="0"/>
                <a:cs typeface="Arial" panose="020B0604020202020204" pitchFamily="34" charset="0"/>
              </a:rPr>
              <a:t>Gozit dilálašvuođa</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kern="100" dirty="0">
                <a:effectLst/>
                <a:latin typeface="Times New Roman" panose="02020603050405020304" pitchFamily="18" charset="0"/>
                <a:ea typeface="Aptos" panose="020B0004020202020204" pitchFamily="34" charset="0"/>
                <a:cs typeface="Arial" panose="020B0604020202020204" pitchFamily="34" charset="0"/>
              </a:rPr>
              <a:t>Dán strategiijas lea duođaštit dáhpáhusa maŋit áigái, ja soaitá sáhttit adnot ávkin, jus gillájeaddji juo oažžu veahki soames earás dahje jus ii oro leamen doarvái oadjebas seaguhit iežat áššái.</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kern="100" dirty="0">
                <a:effectLst/>
                <a:latin typeface="Times New Roman" panose="02020603050405020304" pitchFamily="18" charset="0"/>
                <a:ea typeface="Aptos" panose="020B0004020202020204" pitchFamily="34" charset="0"/>
                <a:cs typeface="Arial" panose="020B0604020202020204" pitchFamily="34" charset="0"/>
              </a:rPr>
              <a:t>Duođaštus lea earenoamáš mávssolaš duođalaš áššiin, vai politiijat galget sáhttit árvvoštallat lea go rihkkus ášši dáhpáhuvvan. Neahtas sáhtát duođaštit dáhpáhusa go govvet šearbmagova. Jus leat almmolaš báikkis, de sáhtát ovdamearkka dihte govvet, báddet dahje filbmet. Sáhttá maid leat ávkkálaš čálistit gii dajai maid, diibmomeari ja eará guoskevaš dieđuid. Muitte fal muitalit dan birra sutnje gii lea cielahuvvon.</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nb-NO" sz="12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b="1" kern="100" dirty="0">
                <a:effectLst/>
                <a:latin typeface="Times New Roman" panose="02020603050405020304" pitchFamily="18" charset="0"/>
                <a:ea typeface="Aptos" panose="020B0004020202020204" pitchFamily="34" charset="0"/>
                <a:cs typeface="Arial" panose="020B0604020202020204" pitchFamily="34" charset="0"/>
              </a:rPr>
              <a:t>Jeara veahki</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kern="100" dirty="0">
                <a:effectLst/>
                <a:latin typeface="Times New Roman" panose="02020603050405020304" pitchFamily="18" charset="0"/>
                <a:ea typeface="Aptos" panose="020B0004020202020204" pitchFamily="34" charset="0"/>
                <a:cs typeface="Arial" panose="020B0604020202020204" pitchFamily="34" charset="0"/>
              </a:rPr>
              <a:t>Dát strategiija lea dan birra ahte oažžut earáid veahkkin gieđahallat dahje čuovvulit dilálašvuođa. Muital eará gehččiide, politiijaide, bussevuoddjái, rámbuvrabargái, bargoustibii dahje oahpaheaddjái, dahje mannet fárrolaga dahkat juoidá. Neahtas sáhtát ovdamearkka dihte raporteret dáhpáhusa neahttageavaheaddji geavahanvuogádahkii, dahje mobiliseret earáid doarjut su gii vásiha vuortnuheami. Jus áiggut raporteret vaššiságaid dahje cielaheami, dahje jus áiggut fátta birra bagadusa, de gávdnojit máŋggalágan fálaldaga gos dan sáhtát dahkat. Muitte ahte duođalaš dáhpáhusat/vuortnuheamit sáhttet leat rihkolaččat, ja lea dehálaš ahte dakkáriid berre dieđihit politiijaide.</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b="1"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endParaRPr lang="en-GB" dirty="0"/>
          </a:p>
          <a:p>
            <a:endParaRPr lang="en-GB" dirty="0"/>
          </a:p>
          <a:p>
            <a:endParaRPr lang="en-GB" dirty="0"/>
          </a:p>
          <a:p>
            <a:endParaRPr lang="nb-NO" dirty="0"/>
          </a:p>
        </p:txBody>
      </p:sp>
      <p:sp>
        <p:nvSpPr>
          <p:cNvPr id="4" name="Plassholder for lysbildenummer 3">
            <a:extLst>
              <a:ext uri="{FF2B5EF4-FFF2-40B4-BE49-F238E27FC236}">
                <a16:creationId xmlns:a16="http://schemas.microsoft.com/office/drawing/2014/main" id="{F0E186CA-295B-30B2-705E-B53A9951CB5F}"/>
              </a:ext>
            </a:extLst>
          </p:cNvPr>
          <p:cNvSpPr>
            <a:spLocks noGrp="1"/>
          </p:cNvSpPr>
          <p:nvPr>
            <p:ph type="sldNum" sz="quarter" idx="5"/>
          </p:nvPr>
        </p:nvSpPr>
        <p:spPr/>
        <p:txBody>
          <a:bodyPr/>
          <a:lstStyle/>
          <a:p>
            <a:fld id="{78F8475E-C3CA-454B-B2A5-C0CF509BE10C}" type="slidenum">
              <a:rPr lang="en-GB" smtClean="0"/>
              <a:t>17</a:t>
            </a:fld>
            <a:endParaRPr lang="en-GB"/>
          </a:p>
        </p:txBody>
      </p:sp>
    </p:spTree>
    <p:extLst>
      <p:ext uri="{BB962C8B-B14F-4D97-AF65-F5344CB8AC3E}">
        <p14:creationId xmlns:p14="http://schemas.microsoft.com/office/powerpoint/2010/main" val="2874889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76CA9-D10D-9D1A-1475-AC19236331CB}"/>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B1FD27D-C1AE-C149-6D95-ECE74FEB58B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9BBFBC00-4D85-145C-EA10-9A8B943217DF}"/>
              </a:ext>
            </a:extLst>
          </p:cNvPr>
          <p:cNvSpPr>
            <a:spLocks noGrp="1"/>
          </p:cNvSpPr>
          <p:nvPr>
            <p:ph type="body" idx="1"/>
          </p:nvPr>
        </p:nvSpPr>
        <p:spPr/>
        <p:txBody>
          <a:bodyPr/>
          <a:lstStyle/>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Dutnje gii leat oahpaheaddji:</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Dál galgat eambbo oahpásnuvvat maid mii sáhttit dahkat jus oaidnit/gullat ahte earát cielahuvvojit, vásihit rasisma ja vealahuvvojit, ja movt mii sáhttit oadjebas vugiin dahkat juoidá.</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Siiddut 16–26 sisttisdollet joavkobargguid, main oahppit galget bargat unnit joavkkuin ja árvvoštallat dilálašvuođaid duohta dáhoáhusain. Ságastallamiid bokte galget gávnnahit makkár vugiiguin sáhttet dahkat juoidá iešguđetlágan dilálašvuođain. Oahppit galget árvvoštallat movt sii árvvoštallet dili, ságastallat manne ii oktage dahkan maidege, ja makkár vuogi sii ieža livčče geavahan dasa. Mii ávžžuhit ahte oahppit juhkkojit joavkkuide ja ahte sidjiide juhkko doarjjaárka, mii lea heivehuvvon klássa dássái. Don gávnnat doarjjaárkka, sihke dakkára mas lea ovdagáddopyramida ja mas ii leat.</a:t>
            </a:r>
            <a:endParaRPr lang="nb-NO" sz="1800" kern="100" dirty="0">
              <a:effectLst/>
              <a:latin typeface="Times New Roman" panose="02020603050405020304" pitchFamily="18" charset="0"/>
              <a:ea typeface="Aptos" panose="020B0004020202020204" pitchFamily="34" charset="0"/>
              <a:cs typeface="Arial" panose="020B0604020202020204" pitchFamily="34" charset="0"/>
            </a:endParaRPr>
          </a:p>
          <a:p>
            <a:pPr>
              <a:lnSpc>
                <a:spcPct val="150000"/>
              </a:lnSpc>
              <a:spcAft>
                <a:spcPts val="800"/>
              </a:spcAft>
            </a:pP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Don sáhtát ohppiid dáhttut čállit iežaset vástádusaid, dahje dušše ságastallat joavkkus.</a:t>
            </a:r>
            <a:endParaRPr lang="nb-NO" sz="1800" kern="100" dirty="0">
              <a:effectLst/>
              <a:latin typeface="Times New Roman" panose="02020603050405020304" pitchFamily="18" charset="0"/>
              <a:ea typeface="Aptos" panose="020B0004020202020204" pitchFamily="34" charset="0"/>
              <a:cs typeface="Arial" panose="020B0604020202020204" pitchFamily="34" charset="0"/>
            </a:endParaRPr>
          </a:p>
          <a:p>
            <a:pPr>
              <a:lnSpc>
                <a:spcPct val="150000"/>
              </a:lnSpc>
              <a:spcAft>
                <a:spcPts val="800"/>
              </a:spcAft>
            </a:pP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Ráhkkaneapmi:</a:t>
            </a:r>
            <a:endParaRPr lang="nb-NO" sz="1800" b="1"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50000"/>
              </a:lnSpc>
              <a:spcAft>
                <a:spcPts val="800"/>
              </a:spcAft>
              <a:buFont typeface="Arial" panose="020B0604020202020204" pitchFamily="34" charset="0"/>
              <a:buChar char="•"/>
              <a:tabLst>
                <a:tab pos="457200" algn="l"/>
              </a:tabLst>
            </a:pPr>
            <a:r>
              <a:rPr lang="se-NO" sz="1800" kern="100" dirty="0">
                <a:effectLst/>
                <a:latin typeface="Times New Roman" panose="02020603050405020304" pitchFamily="18" charset="0"/>
                <a:ea typeface="Aptos" panose="020B0004020202020204" pitchFamily="34" charset="0"/>
                <a:cs typeface="Times New Roman" panose="02020603050405020304" pitchFamily="18" charset="0"/>
              </a:rPr>
              <a:t>Juoge ohppiid joavkkuide, mii ávžžuhit ahte leat 3 oahppi joavkkus, vai sihkkarastá ahte buohkain lea vejolašvuohta juogadit iežas árvvoštallamiid</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spcAft>
                <a:spcPts val="800"/>
              </a:spcAft>
              <a:buFont typeface="Arial" panose="020B0604020202020204" pitchFamily="34" charset="0"/>
              <a:buChar char="•"/>
              <a:tabLst>
                <a:tab pos="457200" algn="l"/>
              </a:tabLst>
            </a:pPr>
            <a:r>
              <a:rPr lang="se-NO" sz="1800" kern="100" dirty="0">
                <a:effectLst/>
                <a:latin typeface="Times New Roman" panose="02020603050405020304" pitchFamily="18" charset="0"/>
                <a:ea typeface="Aptos" panose="020B0004020202020204" pitchFamily="34" charset="0"/>
                <a:cs typeface="Times New Roman" panose="02020603050405020304" pitchFamily="18" charset="0"/>
              </a:rPr>
              <a:t>Vállje makkár dilálašvuođaid áigubehtet geahčadit, mii lea heivehuvvon du klássii ja man ollu áigi dis lea dainna bargat.</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Dás lea dehálaš deattuhit ahte joavku ii galgga šaddat ovttaoaivilii </a:t>
            </a:r>
            <a:r>
              <a:rPr lang="se-NO" sz="1800" b="1" i="1" kern="100" dirty="0">
                <a:effectLst/>
                <a:latin typeface="Times New Roman" panose="02020603050405020304" pitchFamily="18" charset="0"/>
                <a:ea typeface="Aptos" panose="020B0004020202020204" pitchFamily="34" charset="0"/>
                <a:cs typeface="Arial" panose="020B0604020202020204" pitchFamily="34" charset="0"/>
              </a:rPr>
              <a:t>ovtta</a:t>
            </a:r>
            <a:r>
              <a:rPr lang="se-NO" sz="1800" b="1" kern="100" dirty="0">
                <a:effectLst/>
                <a:latin typeface="Times New Roman" panose="02020603050405020304" pitchFamily="18" charset="0"/>
                <a:ea typeface="Aptos" panose="020B0004020202020204" pitchFamily="34" charset="0"/>
                <a:cs typeface="Arial" panose="020B0604020202020204" pitchFamily="34" charset="0"/>
              </a:rPr>
              <a:t> vuohkái jus galgá seaguhit iežas áššái, muhto ahte juohkehaš gávdná vuogi mii sidjiide orru heiveme.</a:t>
            </a:r>
            <a:endParaRPr lang="nb-NO" sz="1800" b="1"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Plassholder for lysbildenummer 3">
            <a:extLst>
              <a:ext uri="{FF2B5EF4-FFF2-40B4-BE49-F238E27FC236}">
                <a16:creationId xmlns:a16="http://schemas.microsoft.com/office/drawing/2014/main" id="{059BBDA2-F091-AA63-14B9-A3F879828F10}"/>
              </a:ext>
            </a:extLst>
          </p:cNvPr>
          <p:cNvSpPr>
            <a:spLocks noGrp="1"/>
          </p:cNvSpPr>
          <p:nvPr>
            <p:ph type="sldNum" sz="quarter" idx="5"/>
          </p:nvPr>
        </p:nvSpPr>
        <p:spPr/>
        <p:txBody>
          <a:bodyPr/>
          <a:lstStyle/>
          <a:p>
            <a:fld id="{78F8475E-C3CA-454B-B2A5-C0CF509BE10C}" type="slidenum">
              <a:rPr lang="en-GB" smtClean="0"/>
              <a:t>18</a:t>
            </a:fld>
            <a:endParaRPr lang="en-GB"/>
          </a:p>
        </p:txBody>
      </p:sp>
    </p:spTree>
    <p:extLst>
      <p:ext uri="{BB962C8B-B14F-4D97-AF65-F5344CB8AC3E}">
        <p14:creationId xmlns:p14="http://schemas.microsoft.com/office/powerpoint/2010/main" val="51191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Dutnje gii leat oahpaheaddji:</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Lea dehálaš ahte dus, gii leat oahpaheaddji, bijat vuordámušaid movt hárjehus galgá čađahuvvot. Dá lea ságastallan, ii ge digaštallan. Muitalusat maid oahppit galget árvvoštallat leat duohta dáhpáhusat, ja nu leat maid vihttánat dáidda dáhpáhusaide.</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Lea dehálaš ahte joavku ii dárbbaš šaddat ovttaoaivilii makkár vuogi lea buoremus atnit, muhto ahte juohkehaš gávdná vuogi mu alcces orru vuohkkaseamos.</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Njuolggadusat ságastallamii:</a:t>
            </a:r>
            <a:endParaRPr lang="nb-NO" sz="1800" b="1"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50000"/>
              </a:lnSpc>
              <a:buFont typeface="Times New Roman" panose="02020603050405020304" pitchFamily="18" charset="0"/>
              <a:buChar char="-"/>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Guldal maid nubbi muitala</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50000"/>
              </a:lnSpc>
              <a:buFont typeface="Times New Roman" panose="02020603050405020304" pitchFamily="18" charset="0"/>
              <a:buChar char="-"/>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Árvvus atnet guhtet guimmiideattet</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50000"/>
              </a:lnSpc>
              <a:spcAft>
                <a:spcPts val="800"/>
              </a:spcAft>
              <a:buFont typeface="Times New Roman" panose="02020603050405020304" pitchFamily="18" charset="0"/>
              <a:buChar char="-"/>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Lea ge diđolaš ahte dá lea hearkkes fáddá</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50000"/>
              </a:lnSpc>
              <a:spcAft>
                <a:spcPts val="800"/>
              </a:spcAft>
              <a:buFont typeface="Times New Roman" panose="02020603050405020304" pitchFamily="18" charset="0"/>
              <a:buChar char="-"/>
            </a:pPr>
            <a:r>
              <a:rPr lang="se-NO" sz="1800" dirty="0">
                <a:effectLst/>
                <a:latin typeface="Times New Roman" panose="02020603050405020304" pitchFamily="18" charset="0"/>
                <a:ea typeface="Aptos" panose="020B0004020202020204" pitchFamily="34" charset="0"/>
              </a:rPr>
              <a:t>Oasálastte, ale ge digaštala</a:t>
            </a:r>
            <a:endParaRPr lang="en-GB" dirty="0"/>
          </a:p>
          <a:p>
            <a:endParaRPr lang="en-GB"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19</a:t>
            </a:fld>
            <a:endParaRPr lang="en-GB"/>
          </a:p>
        </p:txBody>
      </p:sp>
    </p:spTree>
    <p:extLst>
      <p:ext uri="{BB962C8B-B14F-4D97-AF65-F5344CB8AC3E}">
        <p14:creationId xmlns:p14="http://schemas.microsoft.com/office/powerpoint/2010/main" val="3407267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Times New Roman" panose="02020603050405020304" pitchFamily="18" charset="0"/>
              </a:rPr>
              <a:t>Oahppanulbmilat:</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Times New Roman" panose="02020603050405020304" pitchFamily="18" charset="0"/>
              </a:rPr>
              <a:t>- Oahppit ságastallet mii lea cielaheapmi, rasisma ja vealaheapmi, ja makkár váikkuhusat sáhttet leat jus daid vásiha.</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Times New Roman" panose="02020603050405020304" pitchFamily="18" charset="0"/>
              </a:rPr>
              <a:t>- Oahppit galget suokkardallat makkár vejolašvuođat sis leat jus oidnet earáid vásiheame cielaheami, rasisma ja vealaheami.</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Times New Roman" panose="02020603050405020304" pitchFamily="18" charset="0"/>
              </a:rPr>
              <a:t>Dán oahpahussii gávnnat mildosa “Doarjjaárka SOS:ii almmolašvuođas”. Dat sáhttá leat veahkkin oažžut ságastallama johtui joavkkuin.</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b="1" dirty="0"/>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Dutnje gii leat oahpaheaddji:</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Álggat ahte muitalat ohppiide ahte odne čađahuvvo Amnest</a:t>
            </a:r>
            <a:r>
              <a:rPr lang="nb-NO" sz="1800" kern="100" dirty="0">
                <a:effectLst/>
                <a:latin typeface="Times New Roman" panose="02020603050405020304" pitchFamily="18" charset="0"/>
                <a:ea typeface="Aptos" panose="020B0004020202020204" pitchFamily="34" charset="0"/>
                <a:cs typeface="Arial" panose="020B0604020202020204" pitchFamily="34" charset="0"/>
              </a:rPr>
              <a:t>y</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 ráhkaduvvon oahpahus, dan birra maid sáhttá dahkat jus oaidná soapmása gii vásiha cielaheami, rasisma ja vealaheami.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Dás galgat buorebut oahpásnuvvat:</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-Mii lea cielaheapmi, rasisma ja vealaheapmi,</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-Makkár váikkuhusaid sáhttá dat dagahit sidjiide geat dan vásihit,</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-Maid mii sáhttit dahkat jus oaidnit ahte muhtun dan vásiha,</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Muital áinnas oanehaččat ahte cielaheapmi, rasisma ja vealaheapmi sáhttet leat hearkkes fáttát, ja jus orru ahte muhtin dárbbaša bottu, de lea ortnegis ahte finada veahá feaskáris. Lea maid buorre jus dus oahpaheaddjin lea vejolaš ságastallat maŋŋil oahpahusa, jus dasa orru dárbu. Dát ovdanbuktin lea jurddašuvvon ahte galgá ásahit oadjebas dili. Go galgá čađahit ságastallama kontroversiealla ja hearkkes fáttáid birra, de lea dehálaš ahte lea diđolaš dan hárrái: Rasisma, vealaheapmi ja cielaheapmi sáhttet leat hástaleaddji fáttat iešguđet ákkaid geažil. Bija njuolggadusaid jovkui: Muhtun fáttát sáhttet leat tabuáššit, maid birra lea váttis hupmat. Danne lea mávssolaš oažžut ovdan ahte dás eai leat rievttes eai ge boastto vástádusat.</a:t>
            </a:r>
            <a:endParaRPr lang="nb-NO" sz="1800" kern="100" dirty="0">
              <a:effectLst/>
              <a:latin typeface="Times New Roman" panose="02020603050405020304" pitchFamily="18" charset="0"/>
              <a:ea typeface="Aptos" panose="020B0004020202020204" pitchFamily="34" charset="0"/>
              <a:cs typeface="Arial" panose="020B0604020202020204" pitchFamily="34" charset="0"/>
            </a:endParaRPr>
          </a:p>
          <a:p>
            <a:pPr>
              <a:lnSpc>
                <a:spcPct val="150000"/>
              </a:lnSpc>
              <a:spcAft>
                <a:spcPts val="800"/>
              </a:spcAft>
            </a:pP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Amnesty lea máilmmi stuorimus olmmošvuoigatvuođaorganisašuvdna, ja bargá dan ala ahte buohkaid vuođđovuoigatvuođat galget doahttaluvvot. Okta min vuoigatvuođain lea ahte dus galgá leat vuoigatvuohta eallit vealaheami haga. Nubbi lea cealkinfriddjavuohta. Dás áigut mii hupmat maid lea dohkálaš dadjat, cealkinfriddjavuođa siskkobealde, ja mii rihkku dan vuoigatvuođa eallit almmá vealaheami haga.</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endParaRPr lang="en-GB" b="1"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2</a:t>
            </a:fld>
            <a:endParaRPr lang="en-GB"/>
          </a:p>
        </p:txBody>
      </p:sp>
    </p:spTree>
    <p:extLst>
      <p:ext uri="{BB962C8B-B14F-4D97-AF65-F5344CB8AC3E}">
        <p14:creationId xmlns:p14="http://schemas.microsoft.com/office/powerpoint/2010/main" val="2823885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se-NO" sz="1200" b="1" kern="100" dirty="0">
                <a:effectLst/>
                <a:latin typeface="Times New Roman" panose="02020603050405020304" pitchFamily="18" charset="0"/>
                <a:ea typeface="Aptos" panose="020B0004020202020204" pitchFamily="34" charset="0"/>
                <a:cs typeface="Times New Roman" panose="02020603050405020304" pitchFamily="18" charset="0"/>
              </a:rPr>
              <a:t>Mielddus: Doarjjaárka mas ii leat ovdagáddop</a:t>
            </a:r>
            <a:r>
              <a:rPr lang="en-US" sz="1200" b="1" kern="100" dirty="0">
                <a:effectLst/>
                <a:latin typeface="Times New Roman" panose="02020603050405020304" pitchFamily="18" charset="0"/>
                <a:ea typeface="Aptos" panose="020B0004020202020204" pitchFamily="34" charset="0"/>
                <a:cs typeface="Times New Roman" panose="02020603050405020304" pitchFamily="18" charset="0"/>
              </a:rPr>
              <a:t>y</a:t>
            </a:r>
            <a:r>
              <a:rPr lang="se-NO" sz="1200" b="1" kern="100" dirty="0">
                <a:effectLst/>
                <a:latin typeface="Times New Roman" panose="02020603050405020304" pitchFamily="18" charset="0"/>
                <a:ea typeface="Aptos" panose="020B0004020202020204" pitchFamily="34" charset="0"/>
                <a:cs typeface="Times New Roman" panose="02020603050405020304" pitchFamily="18" charset="0"/>
              </a:rPr>
              <a:t>ramida</a:t>
            </a:r>
            <a:endParaRPr lang="nb-NO" sz="12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50000"/>
              </a:lnSpc>
              <a:spcAft>
                <a:spcPts val="800"/>
              </a:spcAft>
            </a:pPr>
            <a:endParaRPr lang="nb-NO"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pPr>
            <a:r>
              <a:rPr lang="se-NO" sz="1200" kern="100" dirty="0">
                <a:effectLst/>
                <a:latin typeface="Times New Roman" panose="02020603050405020304" pitchFamily="18" charset="0"/>
                <a:ea typeface="Aptos" panose="020B0004020202020204" pitchFamily="34" charset="0"/>
                <a:cs typeface="Times New Roman" panose="02020603050405020304" pitchFamily="18" charset="0"/>
              </a:rPr>
              <a:t>Joavkkut galget atnit doarjjaárkkaid smiehtadit daid válljejuvvon dilálašvuođaid birra, ja movt sii livčče dahkan go seaguhit iežaset áššiide.</a:t>
            </a:r>
            <a:endParaRPr lang="nb-NO"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pPr>
            <a:r>
              <a:rPr lang="se-NO" sz="1200" kern="100" dirty="0">
                <a:effectLst/>
                <a:latin typeface="Times New Roman" panose="02020603050405020304" pitchFamily="18" charset="0"/>
                <a:ea typeface="Aptos" panose="020B0004020202020204" pitchFamily="34" charset="0"/>
                <a:cs typeface="Times New Roman" panose="02020603050405020304" pitchFamily="18" charset="0"/>
              </a:rPr>
              <a:t>Čiega siiddu dainna doarjjaárkkain maid leat válljen ahte it geavat.</a:t>
            </a:r>
            <a:endParaRPr lang="nb-NO" sz="1200" kern="100" dirty="0">
              <a:effectLst/>
              <a:latin typeface="Aptos" panose="020B0004020202020204" pitchFamily="34" charset="0"/>
              <a:ea typeface="Aptos" panose="020B0004020202020204" pitchFamily="34" charset="0"/>
              <a:cs typeface="Times New Roman" panose="02020603050405020304" pitchFamily="18" charset="0"/>
            </a:endParaRPr>
          </a:p>
          <a:p>
            <a:r>
              <a:rPr lang="se-NO" sz="1200" dirty="0">
                <a:effectLst/>
                <a:latin typeface="Times New Roman" panose="02020603050405020304" pitchFamily="18" charset="0"/>
                <a:ea typeface="Aptos" panose="020B0004020202020204" pitchFamily="34" charset="0"/>
              </a:rPr>
              <a:t>Čilge áinnas doarjjaárkka birra ovdal go álgibehtet.</a:t>
            </a:r>
            <a:endParaRPr lang="en-GB" dirty="0"/>
          </a:p>
          <a:p>
            <a:endParaRPr lang="nb-NO"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20</a:t>
            </a:fld>
            <a:endParaRPr lang="en-GB"/>
          </a:p>
        </p:txBody>
      </p:sp>
    </p:spTree>
    <p:extLst>
      <p:ext uri="{BB962C8B-B14F-4D97-AF65-F5344CB8AC3E}">
        <p14:creationId xmlns:p14="http://schemas.microsoft.com/office/powerpoint/2010/main" val="3544653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e-NO" sz="1200" b="1" dirty="0">
                <a:effectLst/>
                <a:latin typeface="Times New Roman" panose="02020603050405020304" pitchFamily="18" charset="0"/>
                <a:ea typeface="Aptos" panose="020B0004020202020204" pitchFamily="34" charset="0"/>
              </a:rPr>
              <a:t>Mielddus: Doarjjaárka oktan ovdagáddopyramidain</a:t>
            </a:r>
            <a:endParaRPr lang="nb-NO" sz="1200" b="1" dirty="0">
              <a:effectLst/>
              <a:latin typeface="Times New Roman" panose="02020603050405020304" pitchFamily="18" charset="0"/>
              <a:ea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cs typeface="Calibri"/>
            </a:endParaRPr>
          </a:p>
          <a:p>
            <a:pPr>
              <a:lnSpc>
                <a:spcPct val="150000"/>
              </a:lnSpc>
              <a:spcAft>
                <a:spcPts val="800"/>
              </a:spcAft>
            </a:pPr>
            <a:r>
              <a:rPr lang="se-NO" sz="1200" kern="100" dirty="0">
                <a:effectLst/>
                <a:latin typeface="Times New Roman" panose="02020603050405020304" pitchFamily="18" charset="0"/>
                <a:ea typeface="Aptos" panose="020B0004020202020204" pitchFamily="34" charset="0"/>
                <a:cs typeface="Times New Roman" panose="02020603050405020304" pitchFamily="18" charset="0"/>
              </a:rPr>
              <a:t>Joavkkut galget atnit doarjjaárkkaid smiehtadit daid válljejuvvon dilálašvuođaid birra, ja movt sii livčče dahkan go seaguhit iežaset áššiide.</a:t>
            </a:r>
            <a:endParaRPr lang="nb-NO"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pPr>
            <a:r>
              <a:rPr lang="se-NO" sz="1200" kern="100" dirty="0">
                <a:effectLst/>
                <a:latin typeface="Times New Roman" panose="02020603050405020304" pitchFamily="18" charset="0"/>
                <a:ea typeface="Aptos" panose="020B0004020202020204" pitchFamily="34" charset="0"/>
                <a:cs typeface="Times New Roman" panose="02020603050405020304" pitchFamily="18" charset="0"/>
              </a:rPr>
              <a:t>Čiega siiddu dainna doarjjaárkkain maid leat válljen ahte it geavat.</a:t>
            </a:r>
            <a:endParaRPr lang="nb-NO" sz="1200" kern="100" dirty="0">
              <a:effectLst/>
              <a:latin typeface="Aptos" panose="020B0004020202020204" pitchFamily="34" charset="0"/>
              <a:ea typeface="Aptos" panose="020B0004020202020204" pitchFamily="34" charset="0"/>
              <a:cs typeface="Times New Roman" panose="02020603050405020304" pitchFamily="18" charset="0"/>
            </a:endParaRPr>
          </a:p>
          <a:p>
            <a:r>
              <a:rPr lang="se-NO" sz="1200" dirty="0">
                <a:effectLst/>
                <a:latin typeface="Times New Roman" panose="02020603050405020304" pitchFamily="18" charset="0"/>
                <a:ea typeface="Aptos" panose="020B0004020202020204" pitchFamily="34" charset="0"/>
              </a:rPr>
              <a:t>Čilge áinnas doarjjaárkka birra ovdal go álgibehtet.</a:t>
            </a:r>
            <a:endParaRPr lang="nb-NO" dirty="0"/>
          </a:p>
          <a:p>
            <a:endParaRPr lang="nb-NO"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21</a:t>
            </a:fld>
            <a:endParaRPr lang="en-GB"/>
          </a:p>
        </p:txBody>
      </p:sp>
    </p:spTree>
    <p:extLst>
      <p:ext uri="{BB962C8B-B14F-4D97-AF65-F5344CB8AC3E}">
        <p14:creationId xmlns:p14="http://schemas.microsoft.com/office/powerpoint/2010/main" val="4099728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Oahppit árvvoštallet dilálašvuođa ja movt sii livčče ieža reageren jus dán livčče oaidnán, mas nubbi doarjjaárka adno veahkkin.</a:t>
            </a:r>
            <a:endParaRPr lang="nb-NO" sz="1800" b="1"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endParaRPr lang="nb-NO" sz="1800" b="1" kern="100" dirty="0">
              <a:effectLst/>
              <a:latin typeface="Times New Roman" panose="02020603050405020304" pitchFamily="18"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Ulbmil: </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oahppit árvvoštallet dilálašvuođa, ja movt sii livčče dahkan go oidnet ovttaskas olbmo vásiheame cielaheami ja rasisma.</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endParaRPr lang="nb-NO" sz="1800" b="1" kern="100" dirty="0">
              <a:effectLst/>
              <a:latin typeface="Times New Roman" panose="02020603050405020304" pitchFamily="18"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Čuovvulangažaldat:</a:t>
            </a:r>
            <a:endParaRPr lang="nb-NO" sz="1800" b="1"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Movt don doaivvut Sakina ja su olmmái vásiheigga dáhpáhusa busses go ii oktage dahkan maide?</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50000"/>
              </a:lnSpc>
              <a:spcAft>
                <a:spcPts val="800"/>
              </a:spcAft>
              <a:buFont typeface="Symbol" panose="05050102010706020507" pitchFamily="18" charset="2"/>
              <a:buChar char=""/>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Makkár váikkuhusat sáhttet šaddat jus ii daga maide go oaidná dakkáriid?</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Várrehus: </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Dát sáhttá leat čuohccis muitalus, maid muhtin oahppit klássalanjas sáhttet vásihit ahte boahtá hui lahka, jus leat sullasaččat vásihan ieža. Jus ságastallan eanas lea jorran dan guvlui maid sáhttá dahkat jus oidnet muhtima gii cielahuvvo, vásiha rasisma ja vealaheami – jeara ohppiin movt sáhttá doarjut su gii dan vásiha.</a:t>
            </a:r>
            <a:endParaRPr lang="nb-NO" sz="1800" kern="100" dirty="0">
              <a:effectLst/>
              <a:latin typeface="Times New Roman" panose="02020603050405020304" pitchFamily="18" charset="0"/>
              <a:ea typeface="Aptos" panose="020B0004020202020204" pitchFamily="34" charset="0"/>
              <a:cs typeface="Arial" panose="020B0604020202020204" pitchFamily="34" charset="0"/>
            </a:endParaRPr>
          </a:p>
          <a:p>
            <a:pPr>
              <a:lnSpc>
                <a:spcPct val="150000"/>
              </a:lnSpc>
              <a:spcAft>
                <a:spcPts val="800"/>
              </a:spcAft>
            </a:pP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Gáldu</a:t>
            </a:r>
            <a:r>
              <a:rPr lang="nb-NO" sz="1800" kern="100" dirty="0">
                <a:effectLst/>
                <a:latin typeface="Times New Roman" panose="02020603050405020304" pitchFamily="18" charset="0"/>
                <a:ea typeface="Aptos" panose="020B0004020202020204" pitchFamily="34" charset="0"/>
                <a:cs typeface="Arial" panose="020B0604020202020204" pitchFamily="34" charset="0"/>
              </a:rPr>
              <a:t>: </a:t>
            </a:r>
            <a:r>
              <a:rPr lang="nb-NO" sz="1800" u="sng" kern="100" dirty="0">
                <a:solidFill>
                  <a:srgbClr val="467886"/>
                </a:solidFill>
                <a:effectLst/>
                <a:latin typeface="Times New Roman" panose="02020603050405020304" pitchFamily="18" charset="0"/>
                <a:ea typeface="Aptos" panose="020B0004020202020204" pitchFamily="34" charset="0"/>
                <a:cs typeface="Arial" panose="020B0604020202020204" pitchFamily="34" charset="0"/>
                <a:hlinkClick r:id="rId3"/>
              </a:rPr>
              <a:t>https://antirasistisk.no/rasistiske-hendelser-/10778/</a:t>
            </a:r>
            <a:r>
              <a:rPr lang="nb-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22</a:t>
            </a:fld>
            <a:endParaRPr lang="en-GB"/>
          </a:p>
        </p:txBody>
      </p:sp>
    </p:spTree>
    <p:extLst>
      <p:ext uri="{BB962C8B-B14F-4D97-AF65-F5344CB8AC3E}">
        <p14:creationId xmlns:p14="http://schemas.microsoft.com/office/powerpoint/2010/main" val="2299568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Doarjjaárkka vehkiin galget oahppit árvvoštallet dilálašvuođa ja movt sii livčče reageren jus sii livčče oaidnán dáhpáhusa. </a:t>
            </a:r>
            <a:endParaRPr lang="nb-NO" sz="1800" b="1"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endParaRPr lang="nb-NO" sz="1800" b="1" kern="100" dirty="0">
              <a:effectLst/>
              <a:latin typeface="Times New Roman" panose="02020603050405020304" pitchFamily="18"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Ulbmil: </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Oahppit árvvoštallet dilálašvuođa, ja movt sii livčče dahkan jus ovttaskas olbmo oidnet cielahuvvome ja vásiheame rasisma.</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endParaRPr lang="nb-NO" sz="1800" b="1" kern="100" dirty="0">
              <a:effectLst/>
              <a:latin typeface="Times New Roman" panose="02020603050405020304" pitchFamily="18"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Váruhus: </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dát sáhttá leat čuohcci muitalus, maid muhtin oahppit klássalanjas sáhttet vásihit ahte boahtá hui lahka, jus ieža leat sullasaččat vásihan.</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endParaRPr lang="nb-NO" sz="1800" kern="100" dirty="0">
              <a:effectLst/>
              <a:latin typeface="Times New Roman" panose="02020603050405020304" pitchFamily="18"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Gáldu</a:t>
            </a:r>
            <a:r>
              <a:rPr lang="nb-NO" sz="1800" b="1" kern="100" dirty="0">
                <a:effectLst/>
                <a:latin typeface="Times New Roman" panose="02020603050405020304" pitchFamily="18" charset="0"/>
                <a:ea typeface="Aptos" panose="020B0004020202020204" pitchFamily="34" charset="0"/>
                <a:cs typeface="Arial" panose="020B0604020202020204" pitchFamily="34" charset="0"/>
              </a:rPr>
              <a:t>t</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r>
              <a:rPr lang="se-NO" sz="1800" u="sng" kern="100" dirty="0">
                <a:solidFill>
                  <a:srgbClr val="467886"/>
                </a:solidFill>
                <a:effectLst/>
                <a:latin typeface="Times New Roman" panose="02020603050405020304" pitchFamily="18" charset="0"/>
                <a:ea typeface="Aptos" panose="020B0004020202020204" pitchFamily="34" charset="0"/>
                <a:cs typeface="Arial" panose="020B0604020202020204" pitchFamily="34" charset="0"/>
                <a:hlinkClick r:id="rId3"/>
              </a:rPr>
              <a:t>https://antirasistisk.no/rasistiske-hendelser-/10270/</a:t>
            </a:r>
            <a:r>
              <a:rPr lang="se-NO" sz="1800" u="sng"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Loga nieidda lohkkiidreivve Aftenpostena nuoraiddigaštallansiiddus Si:d:</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u="sng" kern="100" dirty="0">
                <a:effectLst/>
                <a:latin typeface="Times New Roman" panose="02020603050405020304" pitchFamily="18" charset="0"/>
                <a:ea typeface="Aptos" panose="020B0004020202020204" pitchFamily="34" charset="0"/>
                <a:cs typeface="Arial" panose="020B0604020202020204" pitchFamily="34" charset="0"/>
              </a:rPr>
              <a:t>https://www.aftenposten.no/meninger/sid/i/dlk4Mz/han-broeler-jaevla-svarting-jaevla-neger-du-har-ingenting-her-aa-gjoere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Nieida (15) lea ieš válljen leat anon</a:t>
            </a:r>
            <a:r>
              <a:rPr lang="en-US" sz="1800" kern="100" dirty="0">
                <a:effectLst/>
                <a:latin typeface="Times New Roman" panose="02020603050405020304" pitchFamily="18" charset="0"/>
                <a:ea typeface="Aptos" panose="020B0004020202020204" pitchFamily="34" charset="0"/>
                <a:cs typeface="Arial" panose="020B0604020202020204" pitchFamily="34" charset="0"/>
              </a:rPr>
              <a:t>y</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man.</a:t>
            </a:r>
            <a:endParaRPr lang="nb-NO" sz="1800" kern="100" dirty="0">
              <a:effectLst/>
              <a:latin typeface="Times New Roman" panose="02020603050405020304" pitchFamily="18" charset="0"/>
              <a:ea typeface="Aptos" panose="020B0004020202020204" pitchFamily="34" charset="0"/>
              <a:cs typeface="Arial" panose="020B0604020202020204" pitchFamily="34" charset="0"/>
            </a:endParaRPr>
          </a:p>
          <a:p>
            <a:pPr>
              <a:lnSpc>
                <a:spcPct val="150000"/>
              </a:lnSpc>
              <a:spcAft>
                <a:spcPts val="800"/>
              </a:spcAft>
            </a:pPr>
            <a:endParaRPr lang="nb-NO" sz="1800" b="1"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Jus ságastallan eanas lea jorran dan guvlui maid sáhttá dahkat jus oidnet muhtima gii cielahuvvo, vásiha rasisma ja vealaheami – jeara ohppiin movt sáhttá dahje makkár vejolašvuođat lea doarjut su gii dan vásiha.</a:t>
            </a:r>
            <a:endParaRPr lang="nb-NO" sz="1800" b="1"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Jus jerret manne n-sátni lea sensurerejuvvon, dahje jus digaštallet sáni birra, de sáhtát áinnas jearrat klássas manne rasisttalaš sániid sensureret. Jeara ohppiin maid sii jurddašit manne dakkár sáni ii leat šat dohkálaš atnit.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Čilge n-sáni duogáža, ja makkár mearkkašupmi das lei ovdal ja manne ii leat šat dohkálaš dan atnit. Dat lea čuohccis sátni, ja jurdilmeahttumiid atnit sáni nanne sevdnjes liikkat olbmuid heajuheami. Go mii sensureret dakkár sániid, de háliidit mii hehttet rasisttalaš cealkámušat daddjojit. Seammás oaivvildit mii ahte bajitdási ságastallan sáni birra sáhttá adnot go galgá smiehttat ja ságastallat rasisma birra.</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endParaRPr lang="nb-NO" sz="1800" kern="100" dirty="0">
              <a:effectLst/>
              <a:latin typeface="Times New Roman" panose="02020603050405020304" pitchFamily="18"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Loga eambbo Antirasisttalaš guovddáža neahttasiiddus dákko:</a:t>
            </a:r>
            <a:r>
              <a:rPr lang="nb-NO" sz="1800" kern="100" dirty="0">
                <a:effectLst/>
                <a:latin typeface="Aptos" panose="020B0004020202020204" pitchFamily="34" charset="0"/>
                <a:ea typeface="Aptos" panose="020B0004020202020204" pitchFamily="34" charset="0"/>
                <a:cs typeface="Arial" panose="020B0604020202020204" pitchFamily="34" charset="0"/>
              </a:rPr>
              <a:t> </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https://antirasistisk.no/n-ordet/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b="1"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Eará čuovvulangažaldagat:</a:t>
            </a:r>
            <a:endParaRPr lang="nb-NO" sz="1800" b="1"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50000"/>
              </a:lnSpc>
              <a:spcAft>
                <a:spcPts val="800"/>
              </a:spcAft>
              <a:buFont typeface="Arial" panose="020B0604020202020204" pitchFamily="34" charset="0"/>
              <a:buChar char="•"/>
              <a:tabLst>
                <a:tab pos="457200" algn="l"/>
              </a:tabLst>
            </a:pPr>
            <a:r>
              <a:rPr lang="se-NO" sz="1800" kern="100" dirty="0">
                <a:effectLst/>
                <a:latin typeface="Times New Roman" panose="02020603050405020304" pitchFamily="18" charset="0"/>
                <a:ea typeface="Aptos" panose="020B0004020202020204" pitchFamily="34" charset="0"/>
                <a:cs typeface="Times New Roman" panose="02020603050405020304" pitchFamily="18" charset="0"/>
              </a:rPr>
              <a:t>Makkár váikkuhusat sáhttet jus doalaha rasisttalaš dajaldagaid nugo buddestatsátnin beaivválašgiellan? (Normaliseret rasisma)</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spcAft>
                <a:spcPts val="800"/>
              </a:spcAft>
              <a:buFont typeface="Arial" panose="020B0604020202020204" pitchFamily="34" charset="0"/>
              <a:buChar char="•"/>
              <a:tabLst>
                <a:tab pos="457200" algn="l"/>
              </a:tabLst>
            </a:pPr>
            <a:r>
              <a:rPr lang="se-NO" sz="1800" kern="100" dirty="0">
                <a:effectLst/>
                <a:latin typeface="Times New Roman" panose="02020603050405020304" pitchFamily="18" charset="0"/>
                <a:ea typeface="Aptos" panose="020B0004020202020204" pitchFamily="34" charset="0"/>
                <a:cs typeface="Times New Roman" panose="02020603050405020304" pitchFamily="18" charset="0"/>
              </a:rPr>
              <a:t>Movt jurddašat ahte sii, geain lea sevdnjes liiki, vásihit ahte dakkár sánit adnojit?</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Agenda X – Antirasisttalaš guovddáža oaivil n-sáni geavaheami birra ja maid sáhttá olbmáide lohkat jus sii atnet dan:</a:t>
            </a:r>
            <a:endParaRPr lang="nb-NO" sz="1800" b="1"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Ii leat nu ahte dasa lea njuolggadus. Muhto, lea nu ahte n-sáni geavaheapmi ii dohkkehuvvo Norggas dál. N-sátni lea dakkár sátni mas lea guhkes ja bávččagahtti historjá ja lea sátni mii lea adnon duolbmut čáhppes olbmuid. Dat sáhttá ipmirduvvot ahte leat rasisttalaš guottut dakkáris, gii dan sáni atná dan sáni. Leat muhtin sevdnjes liikkát olbmot geat ieža válljejit atnit n-sáni iežaset ja earáid birra. Muhtimat dahket dan go háliidit sáni ruovttoluotta ja ahte besset dan atnit iežaset ja earáid birra positiiva vugiin, ja earát ges válljejit atnit dan nu ahte eai soaitte leat nu ollu jurdilan maid dat mearkkaša. Jus dus lea eará liikeivdni go čáhppat/ruškat, de ávžžuhan ahte it ane n-sáni. Jus dus alddát lea ruškes liiki, de ávžžuhan ahte smiehtastat manne áiggut atnit dan sáni, ja maid dát sáhttá dagahit go atná sáni mas lea nu ollu negatiiva historjá duogážis, ja makkár váikkuhusat das sáhttet leat earáide.</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Maid sáhttá dadjat olbmái gii atná n-sáni?</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Don sáhtát muitalit sutnje ahte ii leat su duohken mearridit mii sáhttá ja mii ii sáhte vásihuvvot rasisttalažžan. Go son ii leat ieš gii lea vásihan dahje sáhttá vásihit go n-sátni adno su vuostá, de son maid ii sáhte mearridit makkár dilálašvuođas sátni bávččagahttá ja makkáris ii. Dušše Norggas leat hui ollu sevdnjes liikkát olbmot geat loavkašuvvet, suhttet, ballájit ja geaidda šaddá váivi jus gullet n-sáni. Don sáhtát jearrat jus su vuoigatvuohta atnit n-sáni lea mávssoleabbo go dat ahte olbmuin galgá leat vuoigatvuohta nu ahte eai galgga dárbbašit gullat dan sáni? Ii son dieđe goassige jus muhtin vázzá meattá ja gullá su dadjame sáni. Dušše dat ahte gullat n-sáni, vaikko ii livčče ge oaivvilduvvon sutnje, de sáhttá dat billistit ollu olbmuid beaivvi, geat vásihit rasisma. Lea go dat dan veara?</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nb-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23</a:t>
            </a:fld>
            <a:endParaRPr lang="en-GB"/>
          </a:p>
        </p:txBody>
      </p:sp>
    </p:spTree>
    <p:extLst>
      <p:ext uri="{BB962C8B-B14F-4D97-AF65-F5344CB8AC3E}">
        <p14:creationId xmlns:p14="http://schemas.microsoft.com/office/powerpoint/2010/main" val="4075009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Oahppit árvvoštallet nuppi doarjjaárkka vehkiin movt sii livčče reageren jus sii ledje oaidnit dáhpáhusa.</a:t>
            </a:r>
            <a:endParaRPr lang="nb-NO" sz="1800" b="1"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Ulbmil: </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Oahppit árvvoštallet dáhpáhusa, ja movt sii livčče dahkan jus oidnet ovttaskas olbmo vásiheame rasisma ja vealaheami.</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b="1"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Gáldu: </a:t>
            </a:r>
            <a:r>
              <a:rPr lang="se-NO" sz="1800" u="sng" kern="100" dirty="0">
                <a:solidFill>
                  <a:srgbClr val="467886"/>
                </a:solidFill>
                <a:effectLst/>
                <a:latin typeface="Times New Roman" panose="02020603050405020304" pitchFamily="18" charset="0"/>
                <a:ea typeface="Aptos" panose="020B0004020202020204" pitchFamily="34" charset="0"/>
                <a:cs typeface="Arial" panose="020B0604020202020204" pitchFamily="34" charset="0"/>
                <a:hlinkClick r:id="rId3"/>
              </a:rPr>
              <a:t>https://antirasistisk.no/rasistiske-hendelser-/utsatt-for-hets-pa-byen/</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Váruhus: </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Dát sáhttá leat čuohccis muitalus, maid muhtin oahppit klássalanjas sáhttet dovdat hui lahkan, jus ieža leat sullasačča vásihan. Jus ságastallan eanas lea jorran dan guvlui maid sáhttá dahkat jus oidnet muhtima gii cielahuvvo, vásiha rasisma ja vealaheami – de jeara ohppiin movt sáhttá dahje makkár vejolašvuođat leat doarjut su gii dan vásiha.</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24</a:t>
            </a:fld>
            <a:endParaRPr lang="en-GB"/>
          </a:p>
        </p:txBody>
      </p:sp>
    </p:spTree>
    <p:extLst>
      <p:ext uri="{BB962C8B-B14F-4D97-AF65-F5344CB8AC3E}">
        <p14:creationId xmlns:p14="http://schemas.microsoft.com/office/powerpoint/2010/main" val="3322644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Oahppit árvvoštallet nuppi doarjjaárkka vehkiin movt sii livčče reageren jus sii ledje oaidnit dáhpáhusa.</a:t>
            </a:r>
            <a:endParaRPr lang="nb-NO" sz="1800" b="1"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Ulbmil: </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Oahppit árvvoštallet dáhpáhusa, ja movt sii livčče dahkan jus oidnet ovttaskas olbmo vásiheame rasisma ja vealaheami.</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Gáldut: </a:t>
            </a:r>
            <a:endParaRPr lang="nb-NO" sz="1800" b="1"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u="sng" kern="100" dirty="0">
                <a:solidFill>
                  <a:srgbClr val="467886"/>
                </a:solidFill>
                <a:effectLst/>
                <a:latin typeface="Times New Roman" panose="02020603050405020304" pitchFamily="18" charset="0"/>
                <a:ea typeface="Aptos" panose="020B0004020202020204" pitchFamily="34" charset="0"/>
                <a:cs typeface="Arial" panose="020B0604020202020204" pitchFamily="34" charset="0"/>
                <a:hlinkClick r:id="rId3"/>
              </a:rPr>
              <a:t>https://antirasistisk.no/rasistiske-hendelser-/hetset-pa-bussen/</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u="sng" kern="100" dirty="0">
                <a:solidFill>
                  <a:srgbClr val="467886"/>
                </a:solidFill>
                <a:effectLst/>
                <a:latin typeface="Times New Roman" panose="02020603050405020304" pitchFamily="18" charset="0"/>
                <a:ea typeface="Aptos" panose="020B0004020202020204" pitchFamily="34" charset="0"/>
                <a:cs typeface="Arial" panose="020B0604020202020204" pitchFamily="34" charset="0"/>
                <a:hlinkClick r:id="rId4"/>
              </a:rPr>
              <a:t>https://www.nrk.no/sapmi/kulturministeren-er-rystet-over-samehets-i-tromso-1.15277285</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endParaRPr lang="nb-NO" sz="1800" kern="100" dirty="0">
              <a:effectLst/>
              <a:latin typeface="Times New Roman" panose="02020603050405020304" pitchFamily="18"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Váruhus: </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Dát sáhttá leat čuohccis muitalus, maid muhtin oahppit klássalanjas sáhttet dovdat hui lahkan, jus ieža leat sullasačča vásihan. </a:t>
            </a:r>
            <a:endParaRPr lang="nb-NO" sz="1800" kern="100" dirty="0">
              <a:effectLst/>
              <a:latin typeface="Times New Roman" panose="02020603050405020304" pitchFamily="18"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Jus ságastallan eanas lea jorran dan guvlui maid sáhttá dahkat jus oidnet muhtima gii cielahuvvo, vásiha rasisma ja vealaheami – de jeara ohppiin movt sáhttá dahje makkár vejolašvuođat leat doarjut su gii dan vásiha.</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en-GB" dirty="0"/>
          </a:p>
          <a:p>
            <a:endParaRPr lang="en-GB"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25</a:t>
            </a:fld>
            <a:endParaRPr lang="en-GB"/>
          </a:p>
        </p:txBody>
      </p:sp>
    </p:spTree>
    <p:extLst>
      <p:ext uri="{BB962C8B-B14F-4D97-AF65-F5344CB8AC3E}">
        <p14:creationId xmlns:p14="http://schemas.microsoft.com/office/powerpoint/2010/main" val="3777575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Oahppit árvvoštallet nuppi doarjjaárkka vehkiin movt sii livčče reageren jus sii ledje oaidnit dáhpáhusa.</a:t>
            </a:r>
            <a:endParaRPr lang="nb-NO" sz="1800" b="1"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Ulbmil: </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Oahppit árvvoštallet dáhpáhusa, ja movt sii livčče dahkan jus oidnet ovttaskas olbmo vásiheame rasisma ja vealaheami.</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Gáldu: </a:t>
            </a:r>
            <a:r>
              <a:rPr lang="se-NO" sz="1800" u="sng" kern="100" dirty="0">
                <a:solidFill>
                  <a:srgbClr val="467886"/>
                </a:solidFill>
                <a:effectLst/>
                <a:latin typeface="Times New Roman" panose="02020603050405020304" pitchFamily="18" charset="0"/>
                <a:ea typeface="Aptos" panose="020B0004020202020204" pitchFamily="34" charset="0"/>
                <a:cs typeface="Arial" panose="020B0604020202020204" pitchFamily="34" charset="0"/>
                <a:hlinkClick r:id="rId3"/>
              </a:rPr>
              <a:t>https://antirasistisk.no/rasistiske-hendelser-/angrepet-pa-gaten/</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Times New Roman" panose="02020603050405020304" pitchFamily="18" charset="0"/>
              <a:ea typeface="Aptos" panose="020B0004020202020204" pitchFamily="34" charset="0"/>
              <a:cs typeface="Arial" panose="020B0604020202020204" pitchFamily="34" charset="0"/>
            </a:endParaRPr>
          </a:p>
          <a:p>
            <a:pPr>
              <a:lnSpc>
                <a:spcPct val="150000"/>
              </a:lnSpc>
              <a:spcAft>
                <a:spcPts val="800"/>
              </a:spcAft>
            </a:pP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Ášši dieđihuvvui politiijaide. </a:t>
            </a:r>
            <a:endParaRPr lang="nb-NO" sz="1800" kern="100" dirty="0">
              <a:effectLst/>
              <a:latin typeface="Times New Roman" panose="02020603050405020304" pitchFamily="18" charset="0"/>
              <a:ea typeface="Aptos" panose="020B0004020202020204" pitchFamily="34" charset="0"/>
              <a:cs typeface="Arial" panose="020B0604020202020204" pitchFamily="34" charset="0"/>
            </a:endParaRPr>
          </a:p>
          <a:p>
            <a:pPr>
              <a:lnSpc>
                <a:spcPct val="150000"/>
              </a:lnSpc>
              <a:spcAft>
                <a:spcPts val="800"/>
              </a:spcAft>
            </a:pP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Váruhus: </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Dát sáhttá leat čuohccis muitalus, maid muhtin oahppit klássalanjas sáhttet dovdat hui lahkan, jus ieža leat sullasačča vásihan. Jus ságastallan eanas lea jorran dan guvlui ahte maid sáhttá dahkat jus oidnet muhtima gii cielahuvvo, vásiha rasisma ja vealaheami – de jeara baicca ohppiin movt sáhttá dahje makkár vejolašvuođat leat doarjut su gii dan vásiha.</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26</a:t>
            </a:fld>
            <a:endParaRPr lang="en-GB"/>
          </a:p>
        </p:txBody>
      </p:sp>
    </p:spTree>
    <p:extLst>
      <p:ext uri="{BB962C8B-B14F-4D97-AF65-F5344CB8AC3E}">
        <p14:creationId xmlns:p14="http://schemas.microsoft.com/office/powerpoint/2010/main" val="2339639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Oahppit árvvoštallet nuppi doarjjaárkka vehkiin movt sii livčče reageren jus sii ledje oaidnit dáhpáhusa.</a:t>
            </a:r>
            <a:endParaRPr lang="nb-NO" sz="1800" b="1"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nb-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Ulbmil:</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 Oahppit árvvoštallet dilálašvuođa, ja movt sii livčče dahkan jus sii šaddet leat vihtanin rasisttalaš cealkámušaide.</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Gáldu</a:t>
            </a:r>
            <a:r>
              <a:rPr lang="en-GB"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50000"/>
              </a:lnSpc>
              <a:spcAft>
                <a:spcPts val="800"/>
              </a:spcAft>
              <a:buFont typeface="Arial" panose="020B0604020202020204" pitchFamily="34" charset="0"/>
              <a:buChar char="•"/>
              <a:tabLst>
                <a:tab pos="457200" algn="l"/>
              </a:tabLst>
            </a:pPr>
            <a:r>
              <a:rPr lang="nb-NO" sz="1800" kern="100" dirty="0">
                <a:effectLst/>
                <a:latin typeface="Times New Roman" panose="02020603050405020304" pitchFamily="18" charset="0"/>
                <a:ea typeface="Aptos" panose="020B0004020202020204" pitchFamily="34" charset="0"/>
                <a:cs typeface="Times New Roman" panose="02020603050405020304" pitchFamily="18" charset="0"/>
              </a:rPr>
              <a:t>https://antirasistisk.no/rasistiske-hendelser-/rasisme-under-jobbintervju/ </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spcAft>
                <a:spcPts val="800"/>
              </a:spcAft>
              <a:buFont typeface="Arial" panose="020B0604020202020204" pitchFamily="34" charset="0"/>
              <a:buChar char="•"/>
              <a:tabLst>
                <a:tab pos="457200" algn="l"/>
              </a:tabLst>
            </a:pPr>
            <a:r>
              <a:rPr lang="nb-NO" sz="1800" kern="100" dirty="0">
                <a:effectLst/>
                <a:latin typeface="Times New Roman" panose="02020603050405020304" pitchFamily="18" charset="0"/>
                <a:ea typeface="Aptos" panose="020B0004020202020204" pitchFamily="34" charset="0"/>
                <a:cs typeface="Times New Roman" panose="02020603050405020304" pitchFamily="18" charset="0"/>
              </a:rPr>
              <a:t>https://e24.no/karriere-og-ledelse/i/g6GJWJ/fikk-beskjed-om-at-jobben-innebar-negerarbeid</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spcAft>
                <a:spcPts val="800"/>
              </a:spcAft>
              <a:buFont typeface="Arial" panose="020B0604020202020204" pitchFamily="34" charset="0"/>
              <a:buChar char="•"/>
              <a:tabLst>
                <a:tab pos="457200" algn="l"/>
              </a:tabLst>
            </a:pPr>
            <a:r>
              <a:rPr lang="nb-NO" sz="1800" kern="100" dirty="0">
                <a:effectLst/>
                <a:latin typeface="Times New Roman" panose="02020603050405020304" pitchFamily="18" charset="0"/>
                <a:ea typeface="Aptos" panose="020B0004020202020204" pitchFamily="34" charset="0"/>
                <a:cs typeface="Times New Roman" panose="02020603050405020304" pitchFamily="18" charset="0"/>
              </a:rPr>
              <a:t>https://e24.no/karriere-og-ledelse/i/MLblXm/finans-norge-har-satt-i-gang-intern-evaluering-kan-bli-enda-mer-skjerpet?referer=https%3A%2F%2Fwww.aftenposten.no</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spcAft>
                <a:spcPts val="800"/>
              </a:spcAft>
              <a:buFont typeface="Arial" panose="020B0604020202020204" pitchFamily="34" charset="0"/>
              <a:buChar char="•"/>
              <a:tabLst>
                <a:tab pos="457200" algn="l"/>
              </a:tabLst>
            </a:pPr>
            <a:r>
              <a:rPr lang="nb-NO" sz="18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3"/>
              </a:rPr>
              <a:t>https://www.diskrimineringsnemnda.no/nyheter/negerarbeid-helt-klart-uakseptabelt</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spcAft>
                <a:spcPts val="800"/>
              </a:spcAft>
              <a:buFont typeface="Arial" panose="020B0604020202020204" pitchFamily="34" charset="0"/>
              <a:buChar char="•"/>
              <a:tabLst>
                <a:tab pos="457200" algn="l"/>
              </a:tabLst>
            </a:pP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Shah váiddii ášši vealahanlávdegoddái, muhto ii ožžon doarjaga. Finans Norge juridihkalaš direktevra lea almmolaččat átnon ándagassii Shahas.</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Váruhus</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 Dát sáhttá leat čuohccis muitalus, maid muhtin oahppit klássalanjas sáhttet dovdat hui lahkan, jus ieža leat sullasačča vásihan. Jus ságastallan eanas lea jorran dan guvlui ahte maid sáhttá dahkat jus oidnet muhtima gii cielahuvvo, vásiha rasisma ja vealaheami – de jeara baicca ohppiin movt sáhttá dahje makkár vejolašvuođat leat doarjut su gii dan vásiha.</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Jus jerret manne n-sátni lea sensurerejuvvon, dahje jus digaštallet sáni birra, de sáhtát áinnas jearrat klássas manne rasisttalaš sániid sensureret. Jeara áinnas ohppiin maid sii jurddašit manne dakkár sáni ii leat šat dohkálaš atnit.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Doarjjaárkka vehkiin galget oahppit árvvoštallet dilálašvuođa ja movt sii livčče reageren jus sii livčče oaidnán dáhpáhusa.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Ulbmil: Oahppit árvvoštallet dilálašvuođa, ja movt sii livčče dahkan jus ovttaskas olbmo oidnet cielahuvvome ja vásiheame rasisma.</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Váruhus: dát sáhttá leat čuohcci muitalus, maid muhtin oahppit klássalanjas sáhttet vásihit ahte boahtá hui lahka, jus ieža leat sullasaččat vásihan.</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Gáldu: </a:t>
            </a:r>
            <a:r>
              <a:rPr lang="se-NO" sz="1800" u="sng" kern="100" dirty="0">
                <a:solidFill>
                  <a:srgbClr val="467886"/>
                </a:solidFill>
                <a:effectLst/>
                <a:latin typeface="Times New Roman" panose="02020603050405020304" pitchFamily="18" charset="0"/>
                <a:ea typeface="Aptos" panose="020B0004020202020204" pitchFamily="34" charset="0"/>
                <a:cs typeface="Arial" panose="020B0604020202020204" pitchFamily="34" charset="0"/>
                <a:hlinkClick r:id="rId4"/>
              </a:rPr>
              <a:t>https://antirasistisk.no/rasistiske-hendelser-/10270/</a:t>
            </a:r>
            <a:r>
              <a:rPr lang="se-NO" sz="1800" u="sng"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Loga nieidda lohkkiidreivve Aftenpostena nuoraiddigaštallansiiddus Si:d:</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u="sng" kern="100" dirty="0">
                <a:effectLst/>
                <a:latin typeface="Times New Roman" panose="02020603050405020304" pitchFamily="18" charset="0"/>
                <a:ea typeface="Aptos" panose="020B0004020202020204" pitchFamily="34" charset="0"/>
                <a:cs typeface="Arial" panose="020B0604020202020204" pitchFamily="34" charset="0"/>
              </a:rPr>
              <a:t>https://www.aftenposten.no/meninger/sid/i/dlk4Mz/han-broeler-jaevla-svarting-jaevla-neger-du-har-ingenting-her-aa-gjoere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Nieida (15) lea ieš válljen leat anon</a:t>
            </a:r>
            <a:r>
              <a:rPr lang="en-US" sz="1800" kern="100" dirty="0">
                <a:effectLst/>
                <a:latin typeface="Times New Roman" panose="02020603050405020304" pitchFamily="18" charset="0"/>
                <a:ea typeface="Aptos" panose="020B0004020202020204" pitchFamily="34" charset="0"/>
                <a:cs typeface="Arial" panose="020B0604020202020204" pitchFamily="34" charset="0"/>
              </a:rPr>
              <a:t>y</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man.</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Jus ságastallan eanas lea jorran dan guvlui maid sáhttá dahkat jus oidnet muhtima gii cielahuvvo, vásiha rasisma ja vealaheami – jeara ohppiin movt sáhttá dahje makkár vejolašvuođat lea doarjut su gii dan vásiha.</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Jus jerret manne n-sátni lea sensurerejuvvon, dahje jus digaštallet sáni birra, de sáhtát áinnas jearrat klássas manne rasisttalaš sániid sensureret. Jeara ohppiin maid sii jurddašit manne dakkár sáni ii leat šat dohkálaš atnit.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Čilge n-sáni duogáža, ja makkár mearkkašupmi das lei ovdal ja manne ii leat šat dohkálaš dan atnit. Dat lea čuohccis sátni, ja jurdilmeahttumiid atnit sáni nanne sevdnjes liikkat olbmuid heajuheami. Go mii sensureret dakkár sániid, de háliidit mii hehttet rasisttalaš cealkámušat daddjojit. Seammás oaivvildit mii ahte bajitdási ságastallan sáni birra sáhttá adnot go galgá smiehttat ja ságastallat rasisma birra.</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Loga eambbo Antirasisttalaš guovddáža neahttasiiddus dákko:</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https://antirasistisk.no/n-ordet/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Eará čuovvulangažaldagat:</a:t>
            </a:r>
            <a:endParaRPr lang="nb-NO" sz="1800" b="1"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50000"/>
              </a:lnSpc>
              <a:spcAft>
                <a:spcPts val="800"/>
              </a:spcAft>
              <a:buFont typeface="Arial" panose="020B0604020202020204" pitchFamily="34" charset="0"/>
              <a:buChar char="•"/>
              <a:tabLst>
                <a:tab pos="457200" algn="l"/>
              </a:tabLst>
            </a:pPr>
            <a:r>
              <a:rPr lang="se-NO" sz="1800" kern="100" dirty="0">
                <a:effectLst/>
                <a:latin typeface="Times New Roman" panose="02020603050405020304" pitchFamily="18" charset="0"/>
                <a:ea typeface="Aptos" panose="020B0004020202020204" pitchFamily="34" charset="0"/>
                <a:cs typeface="Times New Roman" panose="02020603050405020304" pitchFamily="18" charset="0"/>
              </a:rPr>
              <a:t>Makkár váikkuhusat sáhttet jus doalaha rasisttalaš dajaldagaid nugo buddestatsátnin beaivválašgiellan? (Normaliseret rasisma)</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spcAft>
                <a:spcPts val="800"/>
              </a:spcAft>
              <a:buFont typeface="Arial" panose="020B0604020202020204" pitchFamily="34" charset="0"/>
              <a:buChar char="•"/>
              <a:tabLst>
                <a:tab pos="457200" algn="l"/>
              </a:tabLst>
            </a:pPr>
            <a:r>
              <a:rPr lang="se-NO" sz="1800" kern="100" dirty="0">
                <a:effectLst/>
                <a:latin typeface="Times New Roman" panose="02020603050405020304" pitchFamily="18" charset="0"/>
                <a:ea typeface="Aptos" panose="020B0004020202020204" pitchFamily="34" charset="0"/>
                <a:cs typeface="Times New Roman" panose="02020603050405020304" pitchFamily="18" charset="0"/>
              </a:rPr>
              <a:t>Movt jurddašat ahte sii, geain lea sevdnjes liiki, vásihit ahte dakkár sánit adnojit?</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Agenda X</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 – Antirasisttalaš guovddáža oaivil n-sáni geavaheami birra ja maid sáhttá olbmáide lohkat jus sii atnet dan:</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Ii leat nu ahte dasa lea njuolggadus. Muhto, lea nu ahte n-sáni geavaheapmi ii dohkkehuvvo Norggas dál. N-sátni lea dakkár sátni mas lea guhkes ja bávččagahtti historjá ja lea sátni mii lea adnon duolbmut čáhppes olbmuid. Dat sáhttá ipmirduvvot ahte leat rasisttalaš guottut dakkáris, gii dan sáni atná dan sáni. Leat muhtin sevdnjes liikkát olbmot geat ieža válljejit atnit n-sáni iežaset ja earáid birra. Muhtimat dahket dan go háliidit sáni ruovttoluotta ja ahte besset dan atnit iežaset ja earáid birra positiiva vugiin, ja earát ges válljejit atnit dan nu ahte eai soaitte leat nu ollu jurdilan maid dat mearkkaša. Jus dus lea eará liikeivdni go čáhppat/ruškat, de ávžžuhan ahte it ane n-sáni. Jus dus alddát lea ruškes liiki, de ávžžuhan ahte smiehtastat manne áiggut atnit dan sáni, ja maid dát sáhttá dagahit go atná sáni mas lea nu ollu negatiiva historjá duogážis, ja makkár váikkuhusat das sáhttet leat earáide.</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b="1"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Maid sáhttá dadjat olbmái gii atná n-sáni?</a:t>
            </a:r>
            <a:endParaRPr lang="nb-NO" sz="1800" b="1"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Don sáhtát muitalit sutnje ahte ii leat su duohken mearridit mii sáhttá ja mii ii sáhte vásihuvvot rasisttalažžan. Go son ii leat ieš gii lea vásihan dahje sáhttá vásihit go n-sátni adno su vuostá, de son maid ii sáhte mearridit makkár dilálašvuođas sátni bávččagahttá ja makkáris ii. Dušše Norggas leat hui ollu sevdnjes liikkát olbmot geat loavkašuvvet, suhttet, ballájit ja geaidda šaddá váivi jus gullet n-sáni. Don sáhtát jearrat jus su vuoigatvuohta atnit n-sáni lea mávssoleabbo go dat ahte olbmuin galgá leat vuoigatvuohta nu ahte eai galgga dárbbašit gullat dan sáni? Ii son dieđe goassige jus muhtin vázzá meattá ja gullá su dadjame sáni. Dušše dat ahte gullat n-sáni, vaikko ii livčče ge oaivvilduvvon sutnje, de sáhttá dat billistit ollu olbmuid beaivvi, geat vásihit rasisma. Lea go dat dan veara?</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nb-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rtl="0"/>
            <a:endParaRPr lang="en-GB"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27</a:t>
            </a:fld>
            <a:endParaRPr lang="en-GB"/>
          </a:p>
        </p:txBody>
      </p:sp>
    </p:spTree>
    <p:extLst>
      <p:ext uri="{BB962C8B-B14F-4D97-AF65-F5344CB8AC3E}">
        <p14:creationId xmlns:p14="http://schemas.microsoft.com/office/powerpoint/2010/main" val="1576509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Eará čuovvulangažaldagat:</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50000"/>
              </a:lnSpc>
              <a:buFont typeface="Times New Roman" panose="02020603050405020304" pitchFamily="18" charset="0"/>
              <a:buChar char="-"/>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Doaivvut go don ahte vástádusat livčče leamaš earálágánat, jus son gii cielahuvvui livčče lean lagas olmmoš bearrašis?</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50000"/>
              </a:lnSpc>
              <a:spcAft>
                <a:spcPts val="800"/>
              </a:spcAft>
              <a:buFont typeface="Times New Roman" panose="02020603050405020304" pitchFamily="18" charset="0"/>
              <a:buChar char="-"/>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Doaivvut go don ahte du vástádusat livčče lean earálágánat, jus olmmoš gii cielahii soapmása livčče leamaš du olmmái?</a:t>
            </a:r>
            <a:endParaRPr lang="nb-NO" sz="1800" kern="100" dirty="0">
              <a:effectLst/>
              <a:latin typeface="Times New Roman" panose="02020603050405020304" pitchFamily="18" charset="0"/>
              <a:ea typeface="Aptos" panose="020B0004020202020204" pitchFamily="34" charset="0"/>
              <a:cs typeface="Arial" panose="020B0604020202020204" pitchFamily="34" charset="0"/>
            </a:endParaRPr>
          </a:p>
          <a:p>
            <a:pPr marL="0" lvl="0" indent="0">
              <a:lnSpc>
                <a:spcPct val="150000"/>
              </a:lnSpc>
              <a:spcAft>
                <a:spcPts val="800"/>
              </a:spcAft>
              <a:buFont typeface="Times New Roman" panose="02020603050405020304" pitchFamily="18" charset="0"/>
              <a:buNone/>
            </a:pP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r>
              <a:rPr lang="se-NO" sz="1800" b="1" dirty="0">
                <a:effectLst/>
                <a:latin typeface="Times New Roman" panose="02020603050405020304" pitchFamily="18" charset="0"/>
                <a:ea typeface="Aptos" panose="020B0004020202020204" pitchFamily="34" charset="0"/>
              </a:rPr>
              <a:t>Govven</a:t>
            </a:r>
            <a:r>
              <a:rPr lang="en-US" dirty="0">
                <a:ea typeface="Calibri"/>
                <a:cs typeface="Calibri"/>
              </a:rPr>
              <a:t>: Clockwork</a:t>
            </a:r>
          </a:p>
          <a:p>
            <a:endParaRPr lang="en-US" i="1" dirty="0">
              <a:ea typeface="Calibri"/>
              <a:cs typeface="Calibri"/>
            </a:endParaRPr>
          </a:p>
        </p:txBody>
      </p:sp>
      <p:sp>
        <p:nvSpPr>
          <p:cNvPr id="4" name="Plassholder for lysbildenummer 3"/>
          <p:cNvSpPr>
            <a:spLocks noGrp="1"/>
          </p:cNvSpPr>
          <p:nvPr>
            <p:ph type="sldNum" sz="quarter" idx="5"/>
          </p:nvPr>
        </p:nvSpPr>
        <p:spPr/>
        <p:txBody>
          <a:bodyPr/>
          <a:lstStyle/>
          <a:p>
            <a:fld id="{78F8475E-C3CA-454B-B2A5-C0CF509BE10C}" type="slidenum">
              <a:rPr lang="en-GB" smtClean="0"/>
              <a:t>28</a:t>
            </a:fld>
            <a:endParaRPr lang="en-GB"/>
          </a:p>
        </p:txBody>
      </p:sp>
    </p:spTree>
    <p:extLst>
      <p:ext uri="{BB962C8B-B14F-4D97-AF65-F5344CB8AC3E}">
        <p14:creationId xmlns:p14="http://schemas.microsoft.com/office/powerpoint/2010/main" val="3073486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Dutnje gii leat oahpaheaddji:</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Divtte ohppiid smiehtastit daid gažaldagaid juogo iehčanassii, guovttis ja guovttis dahje go eanebut leat joavkkus. Čális áinnas muhtin čoavddasániid.</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Oaččo áinnas ohppiid čilget SOS-metoda birra: Daja juoidá; Gozit dilálašvuođa, ja Jeara veahki.</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Manne lea mávssolaš dahkat juoidá?</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50000"/>
              </a:lnSpc>
              <a:spcAft>
                <a:spcPts val="800"/>
              </a:spcAft>
              <a:buFont typeface="Arial" panose="020B0604020202020204" pitchFamily="34" charset="0"/>
              <a:buChar char="•"/>
              <a:tabLst>
                <a:tab pos="457200" algn="l"/>
              </a:tabLst>
            </a:pPr>
            <a:r>
              <a:rPr lang="se-NO" sz="1800" kern="100" dirty="0">
                <a:effectLst/>
                <a:latin typeface="Times New Roman" panose="02020603050405020304" pitchFamily="18" charset="0"/>
                <a:ea typeface="Aptos" panose="020B0004020202020204" pitchFamily="34" charset="0"/>
                <a:cs typeface="Times New Roman" panose="02020603050405020304" pitchFamily="18" charset="0"/>
              </a:rPr>
              <a:t>Dat veahkeha ahte sutnje geasa čuohcá dovdá ahte su oidnet earát ja beroštit sus</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spcAft>
                <a:spcPts val="800"/>
              </a:spcAft>
              <a:buFont typeface="Arial" panose="020B0604020202020204" pitchFamily="34" charset="0"/>
              <a:buChar char="•"/>
              <a:tabLst>
                <a:tab pos="457200" algn="l"/>
              </a:tabLst>
            </a:pPr>
            <a:r>
              <a:rPr lang="se-NO" sz="1800" kern="100" dirty="0">
                <a:effectLst/>
                <a:latin typeface="Times New Roman" panose="02020603050405020304" pitchFamily="18" charset="0"/>
                <a:ea typeface="Aptos" panose="020B0004020202020204" pitchFamily="34" charset="0"/>
                <a:cs typeface="Times New Roman" panose="02020603050405020304" pitchFamily="18" charset="0"/>
              </a:rPr>
              <a:t>Lea veahkkin ráŋggášteame ja unnideame cielaheami, rasisma ja vealaheami</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spcAft>
                <a:spcPts val="800"/>
              </a:spcAft>
              <a:buFont typeface="Arial" panose="020B0604020202020204" pitchFamily="34" charset="0"/>
              <a:buChar char="•"/>
              <a:tabLst>
                <a:tab pos="457200" algn="l"/>
              </a:tabLst>
            </a:pPr>
            <a:r>
              <a:rPr lang="se-NO" sz="1800" kern="100" dirty="0">
                <a:effectLst/>
                <a:latin typeface="Times New Roman" panose="02020603050405020304" pitchFamily="18" charset="0"/>
                <a:ea typeface="Aptos" panose="020B0004020202020204" pitchFamily="34" charset="0"/>
                <a:cs typeface="Times New Roman" panose="02020603050405020304" pitchFamily="18" charset="0"/>
              </a:rPr>
              <a:t>Lea veahkkin ásaheame rabas servodaga, gos buohkain lea munni beassat leat ieš.</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Makkár mearkkašupmi das sáhttá leat jus oainnát vahátlaš dáhpáhusa?</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50000"/>
              </a:lnSpc>
              <a:spcAft>
                <a:spcPts val="800"/>
              </a:spcAft>
              <a:buFont typeface="Arial" panose="020B0604020202020204" pitchFamily="34" charset="0"/>
              <a:buChar char="•"/>
              <a:tabLst>
                <a:tab pos="457200" algn="l"/>
              </a:tabLst>
            </a:pPr>
            <a:r>
              <a:rPr lang="se-NO" sz="1800" kern="100" dirty="0">
                <a:effectLst/>
                <a:latin typeface="Times New Roman" panose="02020603050405020304" pitchFamily="18" charset="0"/>
                <a:ea typeface="Aptos" panose="020B0004020202020204" pitchFamily="34" charset="0"/>
                <a:cs typeface="Times New Roman" panose="02020603050405020304" pitchFamily="18" charset="0"/>
              </a:rPr>
              <a:t>Dat sáhttá hui ollu mearkkašit vaháguvvon olbmo jurdagiidda iežas birra (su čearddalašvuođa/osku/gullevašvuođa/hámi/ visuála mearkkaid ektui)</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spcAft>
                <a:spcPts val="800"/>
              </a:spcAft>
              <a:buFont typeface="Arial" panose="020B0604020202020204" pitchFamily="34" charset="0"/>
              <a:buChar char="•"/>
              <a:tabLst>
                <a:tab pos="457200" algn="l"/>
              </a:tabLst>
            </a:pPr>
            <a:r>
              <a:rPr lang="se-NO" sz="1800" kern="100" dirty="0">
                <a:effectLst/>
                <a:latin typeface="Times New Roman" panose="02020603050405020304" pitchFamily="18" charset="0"/>
                <a:ea typeface="Aptos" panose="020B0004020202020204" pitchFamily="34" charset="0"/>
                <a:cs typeface="Times New Roman" panose="02020603050405020304" pitchFamily="18" charset="0"/>
              </a:rPr>
              <a:t>Dat dovdu ahte ii leat okto</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spcAft>
                <a:spcPts val="800"/>
              </a:spcAft>
              <a:buFont typeface="Arial" panose="020B0604020202020204" pitchFamily="34" charset="0"/>
              <a:buChar char="•"/>
              <a:tabLst>
                <a:tab pos="457200" algn="l"/>
              </a:tabLst>
            </a:pPr>
            <a:r>
              <a:rPr lang="se-NO" sz="1800" kern="100" dirty="0">
                <a:effectLst/>
                <a:latin typeface="Times New Roman" panose="02020603050405020304" pitchFamily="18" charset="0"/>
                <a:ea typeface="Aptos" panose="020B0004020202020204" pitchFamily="34" charset="0"/>
                <a:cs typeface="Times New Roman" panose="02020603050405020304" pitchFamily="18" charset="0"/>
              </a:rPr>
              <a:t>Duođaštus ahte vahátlaš dáhpáhus ii lean riekta</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spcAft>
                <a:spcPts val="800"/>
              </a:spcAft>
              <a:buFont typeface="Arial" panose="020B0604020202020204" pitchFamily="34" charset="0"/>
              <a:buChar char="•"/>
              <a:tabLst>
                <a:tab pos="457200" algn="l"/>
              </a:tabLst>
            </a:pPr>
            <a:r>
              <a:rPr lang="se-NO" sz="1800" kern="100" dirty="0">
                <a:effectLst/>
                <a:latin typeface="Times New Roman" panose="02020603050405020304" pitchFamily="18" charset="0"/>
                <a:ea typeface="Aptos" panose="020B0004020202020204" pitchFamily="34" charset="0"/>
                <a:cs typeface="Times New Roman" panose="02020603050405020304" pitchFamily="18" charset="0"/>
              </a:rPr>
              <a:t>Sáhttá leat ovdagovvan eará vihtaniidda – ráhkada lassiváikkuhusaid</a:t>
            </a:r>
            <a:endParaRPr lang="nb-NO"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lvl="0" indent="0">
              <a:lnSpc>
                <a:spcPct val="150000"/>
              </a:lnSpc>
              <a:spcAft>
                <a:spcPts val="800"/>
              </a:spcAft>
              <a:buFont typeface="Arial" panose="020B0604020202020204" pitchFamily="34" charset="0"/>
              <a:buNone/>
              <a:tabLst>
                <a:tab pos="457200" algn="l"/>
              </a:tabLst>
            </a:pP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Bufdir neahttasiidduin sáhtát gávdnat eambbo dieđuid vaššicealkámušaid birra, ja maid sáhttá dahkat jus daid vásiha ja movt daid galgá dieđihit:</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https://www.bufdir.no/likestilling/hatytringer/</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marL="0" indent="0">
              <a:buFont typeface="Arial"/>
              <a:buNone/>
            </a:pPr>
            <a:endParaRPr lang="en-US" dirty="0">
              <a:ea typeface="Calibri"/>
              <a:cs typeface="Calibri"/>
            </a:endParaRPr>
          </a:p>
        </p:txBody>
      </p:sp>
      <p:sp>
        <p:nvSpPr>
          <p:cNvPr id="4" name="Plassholder for lysbildenummer 3"/>
          <p:cNvSpPr>
            <a:spLocks noGrp="1"/>
          </p:cNvSpPr>
          <p:nvPr>
            <p:ph type="sldNum" sz="quarter" idx="5"/>
          </p:nvPr>
        </p:nvSpPr>
        <p:spPr/>
        <p:txBody>
          <a:bodyPr/>
          <a:lstStyle/>
          <a:p>
            <a:fld id="{78F8475E-C3CA-454B-B2A5-C0CF509BE10C}" type="slidenum">
              <a:rPr lang="en-GB" smtClean="0"/>
              <a:t>29</a:t>
            </a:fld>
            <a:endParaRPr lang="en-GB"/>
          </a:p>
        </p:txBody>
      </p:sp>
    </p:spTree>
    <p:extLst>
      <p:ext uri="{BB962C8B-B14F-4D97-AF65-F5344CB8AC3E}">
        <p14:creationId xmlns:p14="http://schemas.microsoft.com/office/powerpoint/2010/main" val="272928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Dutnje gii leat oahpaheaddji:</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Dát logaldallan lea jurddašuvvon ahte galgá ásahit oadjebas dili. Go galgá čađahit ságastallama kontroversiealla ja hearkkes fáttáid birra, de ferte leat diđolaš juste dan hárrái: Rasisma, vealaheapmi ja cielaheapmi sáhttet leat hástaleaddji fáttát iešguđetlágan ákkaid geažil.</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Bija njuolggadusaid jovkui: Muhtun fáttát sáhttet leat tabuáššit, maid birra lea váttis hupmat. Danne lea mávssolaš oažžut ovdán ahte eai leat rievttes dahje boastto vástádusat. Lea mávssolaš ahte árvvus atnit guhtet guimmiineamet perspektiivvaid, ja vuhtii váldit nubbi nuppi. Buorre muittuhus lea ahte eat álo dieđe buot iežamet skuvlavieljaid dahje oahppásiid birra, ja ahte sáhttet muhtimat geat leat vásihan diŋggaid maid birra mii eat dieđe.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Vuordámuščielggadeapmi dahje hárjehus mainna ásaha oadjebas klássalanja? Daga dan mii orru heiveme buoremusat du klássii.</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nb-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3</a:t>
            </a:fld>
            <a:endParaRPr lang="en-GB"/>
          </a:p>
        </p:txBody>
      </p:sp>
    </p:spTree>
    <p:extLst>
      <p:ext uri="{BB962C8B-B14F-4D97-AF65-F5344CB8AC3E}">
        <p14:creationId xmlns:p14="http://schemas.microsoft.com/office/powerpoint/2010/main" val="2481971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73D49-E248-D660-2D11-26BA46FF620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D4403F5-0DA4-881D-0A46-79BBF92310A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BB26B9BF-4252-306D-40F2-0A1C6C0A87FB}"/>
              </a:ext>
            </a:extLst>
          </p:cNvPr>
          <p:cNvSpPr>
            <a:spLocks noGrp="1"/>
          </p:cNvSpPr>
          <p:nvPr>
            <p:ph type="body" idx="1"/>
          </p:nvPr>
        </p:nvSpPr>
        <p:spPr/>
        <p:txBody>
          <a:bodyPr/>
          <a:lstStyle/>
          <a:p>
            <a:pPr>
              <a:lnSpc>
                <a:spcPct val="150000"/>
              </a:lnSpc>
              <a:spcAft>
                <a:spcPts val="800"/>
              </a:spcAft>
            </a:pPr>
            <a:r>
              <a:rPr lang="se-NO" sz="1200" b="1" kern="100" dirty="0">
                <a:effectLst/>
                <a:latin typeface="Times New Roman" panose="02020603050405020304" pitchFamily="18" charset="0"/>
                <a:ea typeface="Aptos" panose="020B0004020202020204" pitchFamily="34" charset="0"/>
                <a:cs typeface="Arial" panose="020B0604020202020204" pitchFamily="34" charset="0"/>
              </a:rPr>
              <a:t>Ráhkis oahpaheaddji!</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kern="100" dirty="0">
                <a:effectLst/>
                <a:latin typeface="Times New Roman" panose="02020603050405020304" pitchFamily="18" charset="0"/>
                <a:ea typeface="Aptos" panose="020B0004020202020204" pitchFamily="34" charset="0"/>
                <a:cs typeface="Arial" panose="020B0604020202020204" pitchFamily="34" charset="0"/>
              </a:rPr>
              <a:t>Ollu giitu go nannet iežat ohppiid veahkkeneavvuid movt reageret jus oidnet go earát vásihit cielaheami, rasisma ja vealaheami. </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kern="100" dirty="0">
                <a:effectLst/>
                <a:latin typeface="Times New Roman" panose="02020603050405020304" pitchFamily="18" charset="0"/>
                <a:ea typeface="Aptos" panose="020B0004020202020204" pitchFamily="34" charset="0"/>
                <a:cs typeface="Arial" panose="020B0604020202020204" pitchFamily="34" charset="0"/>
              </a:rPr>
              <a:t>Mii Amnesty organisašuvnnas joatkit rahčamis dan badjelii ahte buohkat galget beassat eallit friddjaeallima vealaheami haga, ja vai buohkaid vuođđoolmmošvuoigatvuođat adnojit árvvus.</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kern="100" dirty="0">
                <a:effectLst/>
                <a:latin typeface="Times New Roman" panose="02020603050405020304" pitchFamily="18" charset="0"/>
                <a:ea typeface="Aptos" panose="020B0004020202020204" pitchFamily="34" charset="0"/>
                <a:cs typeface="Arial" panose="020B0604020202020204" pitchFamily="34" charset="0"/>
              </a:rPr>
              <a:t>Jus dus leat gažaldagat olmmošvuoigatvuođaoahpahusa birra, dahje dan birra movt Amnesty bargá antirasismmain, de ale bala váldimis oktavuođa e-boasta bokte: opplaering@amnesty.no</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kern="100" dirty="0">
                <a:effectLst/>
                <a:latin typeface="Times New Roman" panose="02020603050405020304" pitchFamily="18" charset="0"/>
                <a:ea typeface="Aptos" panose="020B0004020202020204" pitchFamily="34" charset="0"/>
                <a:cs typeface="Arial" panose="020B0604020202020204" pitchFamily="34" charset="0"/>
              </a:rPr>
              <a:t>Don gávnnat eambbo oahpahusláhčimiid Amnesty neahttasiiddus:</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nb-NO" sz="1200" kern="100" dirty="0">
                <a:effectLst/>
                <a:latin typeface="Times New Roman" panose="02020603050405020304" pitchFamily="18" charset="0"/>
                <a:ea typeface="Aptos" panose="020B0004020202020204" pitchFamily="34" charset="0"/>
                <a:cs typeface="Arial" panose="020B0604020202020204" pitchFamily="34" charset="0"/>
              </a:rPr>
              <a:t>https://amnesty.no/alle-opplegg </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endParaRPr lang="nb-NO" dirty="0"/>
          </a:p>
        </p:txBody>
      </p:sp>
      <p:sp>
        <p:nvSpPr>
          <p:cNvPr id="4" name="Plassholder for lysbildenummer 3">
            <a:extLst>
              <a:ext uri="{FF2B5EF4-FFF2-40B4-BE49-F238E27FC236}">
                <a16:creationId xmlns:a16="http://schemas.microsoft.com/office/drawing/2014/main" id="{13E80572-FAAE-ED96-279D-3BC372477946}"/>
              </a:ext>
            </a:extLst>
          </p:cNvPr>
          <p:cNvSpPr>
            <a:spLocks noGrp="1"/>
          </p:cNvSpPr>
          <p:nvPr>
            <p:ph type="sldNum" sz="quarter" idx="5"/>
          </p:nvPr>
        </p:nvSpPr>
        <p:spPr/>
        <p:txBody>
          <a:bodyPr/>
          <a:lstStyle/>
          <a:p>
            <a:fld id="{78F8475E-C3CA-454B-B2A5-C0CF509BE10C}" type="slidenum">
              <a:rPr lang="en-GB" smtClean="0"/>
              <a:t>30</a:t>
            </a:fld>
            <a:endParaRPr lang="en-GB"/>
          </a:p>
        </p:txBody>
      </p:sp>
    </p:spTree>
    <p:extLst>
      <p:ext uri="{BB962C8B-B14F-4D97-AF65-F5344CB8AC3E}">
        <p14:creationId xmlns:p14="http://schemas.microsoft.com/office/powerpoint/2010/main" val="2693069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Times New Roman" panose="02020603050405020304" pitchFamily="18" charset="0"/>
              </a:rPr>
              <a:t>Dutnje gii leat oahpaheaddji:</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se-NO" sz="1800" dirty="0">
                <a:effectLst/>
                <a:latin typeface="Times New Roman" panose="02020603050405020304" pitchFamily="18" charset="0"/>
                <a:ea typeface="Aptos" panose="020B0004020202020204" pitchFamily="34" charset="0"/>
              </a:rPr>
              <a:t>Jaskatvuohta bávččagahttá lea ovttasbargoprošeakta gaskal Amnesty, Norgga olmmošvuoigatvuođaid institušuvnna ja CATALYSTA, mas ulbmil lea ráhkadit reaidduid mat galget sáhttit leat veahkkin dahkat juoidá, jus oaidná soapmása gii vásiha cielaheami, rasisma ja vealaheami. Prošeavtta leat Bufdir ja Sparebankstiftelsen DNB ruhtadan. Sáhtát lohkat eambbo prošeavtta birra neahttasiiddus www.stillhetsarer.no.</a:t>
            </a:r>
            <a:endParaRPr lang="en-GB" dirty="0"/>
          </a:p>
          <a:p>
            <a:endParaRPr lang="en-GB" b="1"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31</a:t>
            </a:fld>
            <a:endParaRPr lang="en-GB"/>
          </a:p>
        </p:txBody>
      </p:sp>
    </p:spTree>
    <p:extLst>
      <p:ext uri="{BB962C8B-B14F-4D97-AF65-F5344CB8AC3E}">
        <p14:creationId xmlns:p14="http://schemas.microsoft.com/office/powerpoint/2010/main" val="37493060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se-NO" sz="1200" kern="100" dirty="0">
                <a:effectLst/>
                <a:latin typeface="Times New Roman" panose="02020603050405020304" pitchFamily="18" charset="0"/>
                <a:ea typeface="Aptos" panose="020B0004020202020204" pitchFamily="34" charset="0"/>
                <a:cs typeface="Arial" panose="020B0604020202020204" pitchFamily="34" charset="0"/>
              </a:rPr>
              <a:t>Háliidat go leat aktiivvalaš</a:t>
            </a:r>
            <a:r>
              <a:rPr lang="en-US" sz="1200" kern="100" dirty="0">
                <a:effectLst/>
                <a:latin typeface="Times New Roman" panose="02020603050405020304" pitchFamily="18" charset="0"/>
                <a:ea typeface="Aptos" panose="020B0004020202020204" pitchFamily="34" charset="0"/>
                <a:cs typeface="Arial" panose="020B0604020202020204" pitchFamily="34" charset="0"/>
              </a:rPr>
              <a:t> Amnesty International</a:t>
            </a:r>
            <a:r>
              <a:rPr lang="se-NO" sz="1200" kern="100" dirty="0">
                <a:effectLst/>
                <a:latin typeface="Times New Roman" panose="02020603050405020304" pitchFamily="18" charset="0"/>
                <a:ea typeface="Aptos" panose="020B0004020202020204" pitchFamily="34" charset="0"/>
                <a:cs typeface="Arial" panose="020B0604020202020204" pitchFamily="34" charset="0"/>
              </a:rPr>
              <a:t>as</a:t>
            </a:r>
            <a:r>
              <a:rPr lang="en-US" sz="12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en-US" sz="12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kern="100" dirty="0">
                <a:effectLst/>
                <a:latin typeface="Times New Roman" panose="02020603050405020304" pitchFamily="18" charset="0"/>
                <a:ea typeface="Aptos" panose="020B0004020202020204" pitchFamily="34" charset="0"/>
                <a:cs typeface="Arial" panose="020B0604020202020204" pitchFamily="34" charset="0"/>
              </a:rPr>
              <a:t>Leat aktiivvalažžan Amnestyas mearkkaša ahte sáhtát bargat olmmošvuoigatvuođaid ovddas iežas lagas birrasis, ja lágidit lágidemiid dahje politihkalaččat váikkuhit juogo oassin joavkkus dahje okto.</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kern="100" dirty="0">
                <a:effectLst/>
                <a:latin typeface="Times New Roman" panose="02020603050405020304" pitchFamily="18" charset="0"/>
                <a:ea typeface="Aptos" panose="020B0004020202020204" pitchFamily="34" charset="0"/>
                <a:cs typeface="Arial" panose="020B0604020202020204" pitchFamily="34" charset="0"/>
              </a:rPr>
              <a:t>Sáhkki? Loga eambbo dan birra dákko:</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r>
              <a:rPr lang="nb-NO" sz="1200" dirty="0">
                <a:effectLst/>
                <a:latin typeface="Times New Roman" panose="02020603050405020304" pitchFamily="18" charset="0"/>
                <a:ea typeface="Aptos" panose="020B0004020202020204" pitchFamily="34" charset="0"/>
              </a:rPr>
              <a:t>Amnesty.no/</a:t>
            </a:r>
            <a:r>
              <a:rPr lang="nb-NO" sz="1200" dirty="0" err="1">
                <a:effectLst/>
                <a:latin typeface="Times New Roman" panose="02020603050405020304" pitchFamily="18" charset="0"/>
                <a:ea typeface="Aptos" panose="020B0004020202020204" pitchFamily="34" charset="0"/>
              </a:rPr>
              <a:t>blimed</a:t>
            </a:r>
            <a:r>
              <a:rPr lang="nb-NO" sz="1200" dirty="0">
                <a:effectLst/>
                <a:latin typeface="Times New Roman" panose="02020603050405020304" pitchFamily="18" charset="0"/>
                <a:ea typeface="Aptos" panose="020B0004020202020204" pitchFamily="34" charset="0"/>
              </a:rPr>
              <a:t> </a:t>
            </a:r>
            <a:endParaRPr lang="nb-NO" dirty="0"/>
          </a:p>
          <a:p>
            <a:endParaRPr lang="nb-NO"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32</a:t>
            </a:fld>
            <a:endParaRPr lang="en-GB"/>
          </a:p>
        </p:txBody>
      </p:sp>
    </p:spTree>
    <p:extLst>
      <p:ext uri="{BB962C8B-B14F-4D97-AF65-F5344CB8AC3E}">
        <p14:creationId xmlns:p14="http://schemas.microsoft.com/office/powerpoint/2010/main" val="2300942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1" dirty="0"/>
              <a:t>Dutnje gii leat oahpaheaddji:</a:t>
            </a:r>
            <a:endParaRPr lang="nb-NO" b="1" dirty="0"/>
          </a:p>
          <a:p>
            <a:r>
              <a:rPr lang="se-NO" dirty="0"/>
              <a:t>Dát filbma sáhttá leat veahkkin čohkkeme klássa oahpahusfáttá birra, ja oažžut</a:t>
            </a:r>
            <a:r>
              <a:rPr lang="se-NO" baseline="0" dirty="0"/>
              <a:t> ovdán ohppiid jurdagiid dakkár áššiid birra.</a:t>
            </a:r>
            <a:endParaRPr lang="se-NO" dirty="0"/>
          </a:p>
          <a:p>
            <a:endParaRPr lang="se-NO" dirty="0"/>
          </a:p>
          <a:p>
            <a:r>
              <a:rPr lang="se-NO" dirty="0"/>
              <a:t>Jeara</a:t>
            </a:r>
            <a:r>
              <a:rPr lang="se-NO" baseline="0" dirty="0"/>
              <a:t> áinnas maid oahppit mearkkašedje das mii dáhpáhuvai filmmas, ja manne juste dan mearkkašedje.</a:t>
            </a:r>
            <a:endParaRPr lang="nb-NO" dirty="0"/>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t>Youtube</a:t>
            </a:r>
            <a:r>
              <a:rPr lang="nb-NO" dirty="0"/>
              <a:t>-l</a:t>
            </a:r>
            <a:r>
              <a:rPr lang="se-NO" dirty="0"/>
              <a:t>liŋka filbmii:</a:t>
            </a:r>
            <a:r>
              <a:rPr lang="nb-NO" dirty="0">
                <a:hlinkClick r:id="rId3"/>
              </a:rPr>
              <a:t>https://www.youtube.com/watch?v=8UOXVu2xgLk</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Fil</a:t>
            </a:r>
            <a:r>
              <a:rPr lang="se-NO" b="1" dirty="0"/>
              <a:t>b</a:t>
            </a:r>
            <a:r>
              <a:rPr lang="nb-NO" b="1" dirty="0"/>
              <a:t>m</a:t>
            </a:r>
            <a:r>
              <a:rPr lang="se-NO" b="1" dirty="0"/>
              <a:t>a</a:t>
            </a:r>
            <a:r>
              <a:rPr lang="nb-NO" dirty="0"/>
              <a:t>: </a:t>
            </a:r>
            <a:r>
              <a:rPr lang="nb-NO" dirty="0" err="1"/>
              <a:t>Clockwork</a:t>
            </a:r>
            <a:endParaRPr lang="nb-NO" dirty="0"/>
          </a:p>
          <a:p>
            <a:endParaRPr lang="nb-NO"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4</a:t>
            </a:fld>
            <a:endParaRPr lang="en-GB"/>
          </a:p>
        </p:txBody>
      </p:sp>
    </p:spTree>
    <p:extLst>
      <p:ext uri="{BB962C8B-B14F-4D97-AF65-F5344CB8AC3E}">
        <p14:creationId xmlns:p14="http://schemas.microsoft.com/office/powerpoint/2010/main" val="1126659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1" dirty="0"/>
              <a:t>Dutnje gii leat oahpaheaddji:</a:t>
            </a:r>
            <a:endParaRPr lang="nb-NO" b="1" dirty="0"/>
          </a:p>
          <a:p>
            <a:endParaRPr lang="se-NO" dirty="0"/>
          </a:p>
          <a:p>
            <a:r>
              <a:rPr lang="se-NO" dirty="0"/>
              <a:t>Dát filbma sáhttá leat veahkkin čohkkeme klássa oahpahusfáttá birra, ja oažžut</a:t>
            </a:r>
            <a:r>
              <a:rPr lang="se-NO" baseline="0" dirty="0"/>
              <a:t> ovdán ohppiid jurdagiid dakkár áššiid birra.</a:t>
            </a:r>
            <a:endParaRPr lang="se-NO" dirty="0"/>
          </a:p>
          <a:p>
            <a:endParaRPr lang="se-NO" dirty="0"/>
          </a:p>
          <a:p>
            <a:r>
              <a:rPr lang="se-NO" dirty="0"/>
              <a:t>Jeara</a:t>
            </a:r>
            <a:r>
              <a:rPr lang="se-NO" baseline="0" dirty="0"/>
              <a:t> áinnas maid oahppit mearkkašedje das mii dáhpáhuvai filmmas, ja manne juste dan mearkkašedje.</a:t>
            </a:r>
            <a:endParaRPr lang="nb-NO" dirty="0"/>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t>Youtube</a:t>
            </a:r>
            <a:r>
              <a:rPr lang="nb-NO" dirty="0"/>
              <a:t>-l</a:t>
            </a:r>
            <a:r>
              <a:rPr lang="se-NO" dirty="0"/>
              <a:t>liŋka filbmii:</a:t>
            </a:r>
            <a:r>
              <a:rPr lang="nb-NO" dirty="0"/>
              <a:t> </a:t>
            </a:r>
            <a:r>
              <a:rPr lang="nb-NO" dirty="0">
                <a:hlinkClick r:id="rId3"/>
              </a:rPr>
              <a:t>https://www.youtube.com/watch?v=iAjP-BWJ3v0</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dirty="0"/>
          </a:p>
          <a:p>
            <a:r>
              <a:rPr lang="nb-NO" b="1" dirty="0"/>
              <a:t>Fil</a:t>
            </a:r>
            <a:r>
              <a:rPr lang="se-NO" b="1" dirty="0"/>
              <a:t>b</a:t>
            </a:r>
            <a:r>
              <a:rPr lang="nb-NO" b="1" dirty="0"/>
              <a:t>m</a:t>
            </a:r>
            <a:r>
              <a:rPr lang="se-NO" b="1" dirty="0"/>
              <a:t>a</a:t>
            </a:r>
            <a:r>
              <a:rPr lang="nb-NO" dirty="0"/>
              <a:t>: </a:t>
            </a:r>
            <a:r>
              <a:rPr lang="nb-NO" dirty="0" err="1"/>
              <a:t>Clockwork</a:t>
            </a:r>
            <a:endParaRPr lang="nb-NO" dirty="0"/>
          </a:p>
          <a:p>
            <a:endParaRPr lang="nb-NO"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5</a:t>
            </a:fld>
            <a:endParaRPr lang="en-GB"/>
          </a:p>
        </p:txBody>
      </p:sp>
    </p:spTree>
    <p:extLst>
      <p:ext uri="{BB962C8B-B14F-4D97-AF65-F5344CB8AC3E}">
        <p14:creationId xmlns:p14="http://schemas.microsoft.com/office/powerpoint/2010/main" val="3309424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e-NO" sz="1200" kern="100" dirty="0">
                <a:effectLst/>
                <a:latin typeface="Times New Roman" panose="02020603050405020304" pitchFamily="18" charset="0"/>
                <a:ea typeface="Aptos" panose="020B0004020202020204" pitchFamily="34" charset="0"/>
                <a:cs typeface="Arial" panose="020B0604020202020204" pitchFamily="34" charset="0"/>
              </a:rPr>
              <a:t>Dál galgat oahppat eambbo SOS-metoda birra, mii lea dakkár muitinnjuolggadus maid mii sáhttit dahkat jus oaidnit soapmása vásiheame cielaheami, rasisma ja vealaheami.</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endParaRPr lang="en-GB" dirty="0"/>
          </a:p>
          <a:p>
            <a:pPr>
              <a:lnSpc>
                <a:spcPct val="150000"/>
              </a:lnSpc>
              <a:spcAft>
                <a:spcPts val="800"/>
              </a:spcAft>
            </a:pPr>
            <a:r>
              <a:rPr lang="nb-NO" sz="1200" kern="100" dirty="0">
                <a:effectLst/>
                <a:latin typeface="Times New Roman" panose="02020603050405020304" pitchFamily="18" charset="0"/>
                <a:ea typeface="Aptos" panose="020B0004020202020204" pitchFamily="34" charset="0"/>
                <a:cs typeface="Arial" panose="020B0604020202020204" pitchFamily="34" charset="0"/>
              </a:rPr>
              <a:t>SOS</a:t>
            </a:r>
            <a:r>
              <a:rPr lang="se-NO" sz="1200" kern="100" dirty="0">
                <a:effectLst/>
                <a:latin typeface="Times New Roman" panose="02020603050405020304" pitchFamily="18" charset="0"/>
                <a:ea typeface="Aptos" panose="020B0004020202020204" pitchFamily="34" charset="0"/>
                <a:cs typeface="Arial" panose="020B0604020202020204" pitchFamily="34" charset="0"/>
              </a:rPr>
              <a:t> mearkkaša (dárogiela vuođul)</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nb-NO" sz="1200" kern="100" dirty="0">
                <a:effectLst/>
                <a:latin typeface="Times New Roman" panose="02020603050405020304" pitchFamily="18" charset="0"/>
                <a:ea typeface="Aptos" panose="020B0004020202020204" pitchFamily="34" charset="0"/>
                <a:cs typeface="Arial" panose="020B0604020202020204" pitchFamily="34" charset="0"/>
              </a:rPr>
              <a:t>S – si noe</a:t>
            </a:r>
            <a:r>
              <a:rPr lang="se-NO" sz="1200" kern="100" dirty="0">
                <a:effectLst/>
                <a:latin typeface="Times New Roman" panose="02020603050405020304" pitchFamily="18" charset="0"/>
                <a:ea typeface="Aptos" panose="020B0004020202020204" pitchFamily="34" charset="0"/>
                <a:cs typeface="Arial" panose="020B0604020202020204" pitchFamily="34" charset="0"/>
              </a:rPr>
              <a:t> – daja juoidá</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nb-NO" sz="1200" kern="100" dirty="0">
                <a:effectLst/>
                <a:latin typeface="Times New Roman" panose="02020603050405020304" pitchFamily="18" charset="0"/>
                <a:ea typeface="Aptos" panose="020B0004020202020204" pitchFamily="34" charset="0"/>
                <a:cs typeface="Arial" panose="020B0604020202020204" pitchFamily="34" charset="0"/>
              </a:rPr>
              <a:t>O – overvåk situasjonen</a:t>
            </a:r>
            <a:r>
              <a:rPr lang="se-NO" sz="1200" kern="100" dirty="0">
                <a:effectLst/>
                <a:latin typeface="Times New Roman" panose="02020603050405020304" pitchFamily="18" charset="0"/>
                <a:ea typeface="Aptos" panose="020B0004020202020204" pitchFamily="34" charset="0"/>
                <a:cs typeface="Arial" panose="020B0604020202020204" pitchFamily="34" charset="0"/>
              </a:rPr>
              <a:t> – gozit dilálašvuođa</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nb-NO" sz="1200" kern="100" dirty="0">
                <a:effectLst/>
                <a:latin typeface="Times New Roman" panose="02020603050405020304" pitchFamily="18" charset="0"/>
                <a:ea typeface="Aptos" panose="020B0004020202020204" pitchFamily="34" charset="0"/>
                <a:cs typeface="Arial" panose="020B0604020202020204" pitchFamily="34" charset="0"/>
              </a:rPr>
              <a:t>S – spør om hjelp</a:t>
            </a:r>
            <a:r>
              <a:rPr lang="se-NO" sz="1200" kern="100" dirty="0">
                <a:effectLst/>
                <a:latin typeface="Times New Roman" panose="02020603050405020304" pitchFamily="18" charset="0"/>
                <a:ea typeface="Aptos" panose="020B0004020202020204" pitchFamily="34" charset="0"/>
                <a:cs typeface="Arial" panose="020B0604020202020204" pitchFamily="34" charset="0"/>
              </a:rPr>
              <a:t> – jeara veahki</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nb-NO" sz="12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kern="100" dirty="0">
                <a:effectLst/>
                <a:latin typeface="Times New Roman" panose="02020603050405020304" pitchFamily="18" charset="0"/>
                <a:ea typeface="Aptos" panose="020B0004020202020204" pitchFamily="34" charset="0"/>
                <a:cs typeface="Arial" panose="020B0604020202020204" pitchFamily="34" charset="0"/>
              </a:rPr>
              <a:t>Mii geahččat lagabui dan metoda, maŋŋil go leat vuos hupman mii lea cielaheapmi, rasisma ja vealaheapmi.</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6</a:t>
            </a:fld>
            <a:endParaRPr lang="en-GB"/>
          </a:p>
        </p:txBody>
      </p:sp>
    </p:spTree>
    <p:extLst>
      <p:ext uri="{BB962C8B-B14F-4D97-AF65-F5344CB8AC3E}">
        <p14:creationId xmlns:p14="http://schemas.microsoft.com/office/powerpoint/2010/main" val="2708207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Dutnje gii leat oahpaheaddji:</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Oahpahus mii čatnasa SOS-metodii guoskkaha fáttáid nugo rasisma, vealaheami ja cielaheami. Danne lea mávssolaš ahte oahppit (ja oahpaheaddjit!) máhttet daid doahpagiid birra.</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Ulbmil dáinna logaldallamiin lea oažžut ohppiid smiehttat mii lea cielaheapmi, rasisma ja vealaheapmi. Lea buorre vejolašvuohta álggahit ságastallama joavkkuin dahje guovttis ja guovttis, ja oažžut áinnas ohppiid čálistit moadde čoavddasáni. Daid fas de mannat čađa go buohkat leat čoahkis, ja čielggadit vejolaš boasttuipmárdusaid.</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Dás sáhtát válljet jus áiggut muitalit daid doahpagiid definišuvnnaid (boahtte siidu), vai áiggut go obbalaččat muitalit ahte cielaheapmi, rasisma ja vealaheapmi leat sánit ja dagut mat váikkuhit nuppi olbmo identitehtii.</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endParaRPr lang="en-GB" dirty="0"/>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Buot olbmuin lea vuoigatvuohta eallit almmá vealaheami haga - dat lea olmmošvuoigatvuohta, man vuođđun lea olmmošvuoigatvuođajulggaštus.</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r>
              <a:rPr lang="se-NO" sz="1800" dirty="0">
                <a:effectLst/>
                <a:latin typeface="Times New Roman" panose="02020603050405020304" pitchFamily="18" charset="0"/>
                <a:ea typeface="Aptos" panose="020B0004020202020204" pitchFamily="34" charset="0"/>
              </a:rPr>
              <a:t>Olmmošvuoigatvuođat gustojit buohkaide, juohke sajis ja álo. Goitge oaidnit ahte muhtin olbmot earenoamážiid šaddet vásihit rasisma, vealaheami ja cielaheami.</a:t>
            </a:r>
            <a:endParaRPr lang="nb-NO" sz="1800" dirty="0">
              <a:effectLst/>
              <a:latin typeface="Times New Roman" panose="02020603050405020304" pitchFamily="18" charset="0"/>
              <a:ea typeface="Aptos" panose="020B0004020202020204" pitchFamily="34" charset="0"/>
            </a:endParaRPr>
          </a:p>
          <a:p>
            <a:endParaRPr lang="nb-NO" sz="1800" dirty="0">
              <a:effectLst/>
              <a:latin typeface="Times New Roman" panose="02020603050405020304" pitchFamily="18" charset="0"/>
            </a:endParaRPr>
          </a:p>
          <a:p>
            <a:endParaRPr lang="en-GB" dirty="0"/>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Vealaheapmi </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lea go eahpeáššálaš ja vuoigatmeahttun vugiin meannuduvvot das gii don leat, ja gosa gulat.</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Rasisma</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 lea go sánit ja dagut dagahit vuoigatmeahttun vealaheami dahje jurdaga dan birra ahte muhtin adno unnit árvvus sin liikeivnni, osku, kultuvrra dahje sin gullevašvuođa dihte.</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r>
              <a:rPr lang="se-NO" sz="1800" b="1" dirty="0">
                <a:effectLst/>
                <a:latin typeface="Times New Roman" panose="02020603050405020304" pitchFamily="18" charset="0"/>
                <a:ea typeface="Aptos" panose="020B0004020202020204" pitchFamily="34" charset="0"/>
              </a:rPr>
              <a:t>Cielaheapmi</a:t>
            </a:r>
            <a:r>
              <a:rPr lang="se-NO" sz="1800" dirty="0">
                <a:effectLst/>
                <a:latin typeface="Times New Roman" panose="02020603050405020304" pitchFamily="18" charset="0"/>
                <a:ea typeface="Aptos" panose="020B0004020202020204" pitchFamily="34" charset="0"/>
              </a:rPr>
              <a:t> lea dadjamuš mii lea stigmatiserejeaddji, badjelgeahččan, vuortnuheapmi dahje áitta, ja dat lea oaivvilduvvon ovttaskas olbmui dahje jovkui joavkoiešvuođaid vuođul (ovdamearkka dihte čearddalašvuođa dihte).</a:t>
            </a:r>
            <a:endParaRPr kumimoji="0" lang="en-GB" sz="1200" b="0" i="0" u="none" strike="noStrike" kern="1200" cap="none" spc="0" normalizeH="0" baseline="0" noProof="0" dirty="0">
              <a:ln>
                <a:noFill/>
              </a:ln>
              <a:solidFill>
                <a:prstClr val="black"/>
              </a:solidFill>
              <a:effectLst/>
              <a:uLnTx/>
              <a:uFillTx/>
              <a:latin typeface="Avenir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venir Light"/>
              <a:ea typeface="+mn-ea"/>
              <a:cs typeface="+mn-cs"/>
            </a:endParaRPr>
          </a:p>
          <a:p>
            <a:endParaRPr lang="en-GB" dirty="0"/>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Háliidat go ahte oahppit galget eambbo áiggi atnit makkár olmmošvuoigatvuođat leat guoskevaččat</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  de sáhttet geahččat álkiduvvon veršuvnna olmmošvuoigatvuođaid birra, maid gávnnat dákko:</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u="sng" kern="100" dirty="0">
                <a:solidFill>
                  <a:srgbClr val="467886"/>
                </a:solidFill>
                <a:effectLst/>
                <a:latin typeface="Times New Roman" panose="02020603050405020304" pitchFamily="18" charset="0"/>
                <a:ea typeface="Aptos" panose="020B0004020202020204" pitchFamily="34" charset="0"/>
                <a:cs typeface="Arial" panose="020B0604020202020204" pitchFamily="34" charset="0"/>
                <a:hlinkClick r:id="rId3"/>
              </a:rPr>
              <a:t>Olmmošvuoigatvuođat: Álkiduvvon veršuvdna | Amnesty International Norge</a:t>
            </a:r>
            <a:r>
              <a:rPr lang="se-NO" sz="1800" u="sng" kern="100" dirty="0">
                <a:solidFill>
                  <a:srgbClr val="467886"/>
                </a:solidFill>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Árvalusat guoskevaš olmmošvuoigatvuođaide:</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Artihkal 2: Ii oktage galgga vealahuvvot iežaset agi, osku, sohkabeali, čearddalašvuođa, eallindilálašvuođa dahje eará dilálašvuođaid dihte.</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Artihkal 7: Mii leat buohkat iešguđetláganat, muhto lágat fertejit leat ovttaláganat buohkaide. Láhka ferte buohkaid várjalit vealaheami vuostá.</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Artihkal 18: Juohkehaččas lea vuoigatvuohta jurdda-, oamedovdo- ja oskufriddjavuhtii.</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Artihkal 19: Juohkehaččas lea vuoigatvuohta oaivil- ja cealkinfriddjavuhtii.</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Gokko manná rádji cealkinfriddjavuođas ja ráŋggáštahtti cealkámušain, dat sáhttá leat okta fáddá dán oahpahusas.</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Artihkal 19 dadjá ahte buohkain lea vuoigatvuohta dadjat iežaset oaiviliid, muitalit maid sii jurddašit ja lonohallat dieđuid ja ideaid earáiguin. Don sáhtát dadjat vaikko maid, nu guhká go it daja dakkár vugiin ahte rihkut earáid olmmošvuoigatvuođaid.</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defTabSz="934791"/>
            <a:endParaRPr lang="nb-NO" sz="1200" b="0" i="0" dirty="0">
              <a:solidFill>
                <a:srgbClr val="212529"/>
              </a:solidFill>
              <a:effectLst/>
              <a:latin typeface="Amnesty Trade Gothic BdCn20"/>
            </a:endParaRPr>
          </a:p>
          <a:p>
            <a:endParaRPr lang="en-GB" dirty="0"/>
          </a:p>
          <a:p>
            <a:endParaRPr lang="en-GB"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7</a:t>
            </a:fld>
            <a:endParaRPr lang="en-GB"/>
          </a:p>
        </p:txBody>
      </p:sp>
    </p:spTree>
    <p:extLst>
      <p:ext uri="{BB962C8B-B14F-4D97-AF65-F5344CB8AC3E}">
        <p14:creationId xmlns:p14="http://schemas.microsoft.com/office/powerpoint/2010/main" val="2481971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Dutnje gii leat oahpaheaddji:</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Oahpahus mii čatnasa SOS-metodii guoskkaha fáttáid nugo rasisma, vealaheami ja cielaheami. Danne lea mávssolaš ahte oahppit (ja oahpaheaddjit!) máhttet daid doahpagiid birra.</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Buot olbmuin lea vuoigatvuohta eallit eallima vealaheami haga – dat lea olmmošvuoigatvuohta, mii lea vuođđuduvvon olmmošvuoigatvuođajulggaštussii.</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Olmmošvuoigatvuođat gustojit buohkaide, juohke sajis ja álo. Goitge oaidnit ahte muhtimat gillájit rasisma, vealaheami ja cielaheami.</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en-US"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Loga definišuvnnaid jitnosit, ja divtte ohppiid jearrat vejolaš čuovvulangažaldagaid.</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Dávjá gullet dát olbmot unnitlogujoavkkuide/minoritehtajoavkkuide. Unnitlohku dahje minoritehta lea dan dihte hui guovddáš doaba čuovvovaš osiin dán oahpahusas.</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i="1" kern="100" dirty="0">
                <a:effectLst/>
                <a:latin typeface="Times New Roman" panose="02020603050405020304" pitchFamily="18" charset="0"/>
                <a:ea typeface="Aptos" panose="020B0004020202020204" pitchFamily="34" charset="0"/>
                <a:cs typeface="Arial" panose="020B0604020202020204" pitchFamily="34" charset="0"/>
              </a:rPr>
              <a:t>Minoritehta/Unnitloguálbmot</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 “Minoritehta mearkkaša unnitlohku, ja adno álbmoga birra mii lea unnitlogus muhtin riikka álbmoga ektui” (Store norske leksikon)</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endParaRPr lang="nb-NO" dirty="0"/>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Eambbo vuđoleabbo definišuvdna doahpagiin: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i="1" kern="100" dirty="0">
                <a:effectLst/>
                <a:latin typeface="Times New Roman" panose="02020603050405020304" pitchFamily="18" charset="0"/>
                <a:ea typeface="Aptos" panose="020B0004020202020204" pitchFamily="34" charset="0"/>
                <a:cs typeface="Arial" panose="020B0604020202020204" pitchFamily="34" charset="0"/>
              </a:rPr>
              <a:t>Rasisma:</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 “Rasisma lea gáržžes mearkkašumis dakkár oainnut, miellaguottut dahje dagut maid bokte juohká olbmuid čuoččuhuvvon “náliide”, ja maiguin muhtimat adnojit eambbo árvvus go earát. Dál adno rasisma doaba viidát mearkkašumis iešguđetlágan čearddalaš vealahemiid birra, mat eai dárbbaš leat vuođđuduvvon “olmmošnáli” govahallamii, muhto maiddái dáhpáhuvvet eará dovdomearkkaid vuođul, nugo nationnalitehta, hámi, kultuvrra ja osku vuođul”. (Store norske leksikon)</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i="1" kern="100" dirty="0">
                <a:effectLst/>
                <a:latin typeface="Times New Roman" panose="02020603050405020304" pitchFamily="18" charset="0"/>
                <a:ea typeface="Aptos" panose="020B0004020202020204" pitchFamily="34" charset="0"/>
                <a:cs typeface="Arial" panose="020B0604020202020204" pitchFamily="34" charset="0"/>
              </a:rPr>
              <a:t>Vealaheapmi: "</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Vealaheapmi mearkkaša ahte meannuda muhtumiiguin heajubut go earáiguin. Sátni adno dávjjimusat go muhtumat vealahuvvojit eahpeáššálaččat dahje eahpegovttolaččat sin sohkabeali, osku, čearddalaš joavkkuid gullevašvuođa, nationalitehta dahje doaibmanávccahisvuođa vuođul. “(Store norske leksikon)</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i="1" kern="100" dirty="0">
                <a:effectLst/>
                <a:latin typeface="Times New Roman" panose="02020603050405020304" pitchFamily="18" charset="0"/>
                <a:ea typeface="Aptos" panose="020B0004020202020204" pitchFamily="34" charset="0"/>
                <a:cs typeface="Arial" panose="020B0604020202020204" pitchFamily="34" charset="0"/>
              </a:rPr>
              <a:t>Cielaheapmi: </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Vealaheaddji cealkámušat ja cielaheapmi oaivvilduvvojit leat cealkámušat mat leat ráŋggáštusvuložat, danne go dain lea čielga loavkašuhtti sisdoallu. (...) Almmolaš cielahemiin  sáhttá ráŋggáštuvvot sáhkuin dahje giddagasain gitta golmma jahkái. Cielaheapmi mii ii ovddiduvvo almmolaččat, muhto eanet priváhta oktavuođas, lea vuolit ráŋggáštusrámma, ja sáhttá ráŋggáštuvvot sáhkuin dahje jahkái giddagassii.” </a:t>
            </a:r>
            <a:r>
              <a:rPr lang="nb-NO" sz="1800" kern="100" dirty="0">
                <a:effectLst/>
                <a:latin typeface="Times New Roman" panose="02020603050405020304" pitchFamily="18" charset="0"/>
                <a:ea typeface="Aptos" panose="020B0004020202020204" pitchFamily="34" charset="0"/>
                <a:cs typeface="Arial" panose="020B0604020202020204" pitchFamily="34" charset="0"/>
              </a:rPr>
              <a:t>(Store norske leksikon)</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nb-NO" sz="1800" kern="100" dirty="0">
                <a:effectLst/>
                <a:latin typeface="Times New Roman" panose="02020603050405020304" pitchFamily="18" charset="0"/>
                <a:ea typeface="Aptos" panose="020B0004020202020204" pitchFamily="34" charset="0"/>
                <a:cs typeface="Arial" panose="020B0604020202020204" pitchFamily="34" charset="0"/>
              </a:rPr>
              <a:t> </a:t>
            </a: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Go guoská cielaheami ja vaššiságaid definišuvdnii</a:t>
            </a:r>
            <a:r>
              <a:rPr lang="en-US" sz="1800" b="1" kern="100" dirty="0">
                <a:effectLst/>
                <a:latin typeface="Times New Roman" panose="02020603050405020304" pitchFamily="18" charset="0"/>
                <a:ea typeface="Aptos" panose="020B0004020202020204" pitchFamily="34" charset="0"/>
                <a:cs typeface="Arial" panose="020B0604020202020204" pitchFamily="34" charset="0"/>
              </a:rPr>
              <a:t>:</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50000"/>
              </a:lnSpc>
              <a:spcAft>
                <a:spcPts val="800"/>
              </a:spcAft>
              <a:buFont typeface="Times New Roman" panose="02020603050405020304" pitchFamily="18" charset="0"/>
              <a:buChar char="-"/>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Cielaheapmi ja vaššiságat sáhttet sisttisdoallat čuohcci cealkámušaid, mat leat lobálaččat, muhto maiddái cealkámušaid mat leat “vašši cealkámušat” ráŋggáštuslága § 185 mielde dahje “vuortnuheami” dásseárvo- ja vealaheaddjilága § 13 mielde.</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r>
              <a:rPr lang="se-NO" sz="1800" dirty="0">
                <a:effectLst/>
                <a:latin typeface="Times New Roman" panose="02020603050405020304" pitchFamily="18" charset="0"/>
                <a:ea typeface="Aptos" panose="020B0004020202020204" pitchFamily="34" charset="0"/>
              </a:rPr>
              <a:t>Cielaheapmi, vaššiságat ja vealaheapmi leat golbma doahpaga, mat mannet latnjalassii, maid sáhttá defineret iešguđet ládje. Dan dihte sáhttá leat ávkkálaš geahččat movt dat laktásit oktii máŋggalágan hámis ja julggaštusain, mat vuođđuduvvojit váldoáššái – ovdagáttuide.</a:t>
            </a:r>
            <a:endParaRPr lang="nb-NO" sz="1800" kern="100" dirty="0">
              <a:effectLst/>
              <a:latin typeface="Times New Roman" panose="02020603050405020304" pitchFamily="18"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b="1" kern="100" dirty="0">
                <a:effectLst/>
                <a:latin typeface="Times New Roman" panose="02020603050405020304" pitchFamily="18" charset="0"/>
                <a:ea typeface="Aptos" panose="020B0004020202020204" pitchFamily="34" charset="0"/>
                <a:cs typeface="Arial" panose="020B0604020202020204" pitchFamily="34" charset="0"/>
              </a:rPr>
              <a:t>Makkár váikkuhusat leat cielaheamis ja vealaheamis?</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800" kern="100" dirty="0">
                <a:effectLst/>
                <a:latin typeface="Times New Roman" panose="02020603050405020304" pitchFamily="18" charset="0"/>
                <a:ea typeface="Aptos" panose="020B0004020202020204" pitchFamily="34" charset="0"/>
                <a:cs typeface="Arial" panose="020B0604020202020204" pitchFamily="34" charset="0"/>
              </a:rPr>
              <a:t>Cielahuvvot ja vealahuvvot sáhttá leat loavkašuhtti, balddihahtti ja hejošeaddjin. Ovttaskas olbmui sáhttet leat njuolga ja vahátlaš vuogi mielde čuohcat sihke psyhkalaš ja fysalaš dearvvašvuhtii, ja sáhttá hehttet sin, geat dan vásihit, searvat almmolaš digaštallamiidda bargoeallimis dahje oahpahusas. Dat ahte oaidnit/gullat go earát cielahuvvojit dahje vealahuvvojit sáhttá maid čuohcat. Joavkodásis sáhttá dat ráddjet earáid friddja cealkimis almmolaččat, bisuhit ovdagáttuid, ja vearrámusat váikkuhus sáhttá leat ahte veahkaválddálašvuohta dahkko lobálažžan olbmuid vuostá, geat gullet guoskevaš joavkkuide. Unnitlogu olbmuide sáhttá vásihuvvot falleheapmin sin stáhtusii servodaga ovttaveardásaš lahttun.</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endParaRPr lang="nb-NO" sz="1800" kern="100" dirty="0">
              <a:effectLst/>
              <a:latin typeface="Aptos" panose="020B0004020202020204" pitchFamily="34" charset="0"/>
              <a:ea typeface="Aptos" panose="020B000402020202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8</a:t>
            </a:fld>
            <a:endParaRPr lang="en-GB"/>
          </a:p>
        </p:txBody>
      </p:sp>
    </p:spTree>
    <p:extLst>
      <p:ext uri="{BB962C8B-B14F-4D97-AF65-F5344CB8AC3E}">
        <p14:creationId xmlns:p14="http://schemas.microsoft.com/office/powerpoint/2010/main" val="2863203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se-NO" sz="1200" b="1" kern="100" dirty="0">
                <a:effectLst/>
                <a:latin typeface="Times New Roman" panose="02020603050405020304" pitchFamily="18" charset="0"/>
                <a:ea typeface="Aptos" panose="020B0004020202020204" pitchFamily="34" charset="0"/>
                <a:cs typeface="Arial" panose="020B0604020202020204" pitchFamily="34" charset="0"/>
              </a:rPr>
              <a:t>Ovdagáddop</a:t>
            </a:r>
            <a:r>
              <a:rPr lang="nb-NO" sz="1200" b="1" kern="100" dirty="0">
                <a:effectLst/>
                <a:latin typeface="Times New Roman" panose="02020603050405020304" pitchFamily="18" charset="0"/>
                <a:ea typeface="Aptos" panose="020B0004020202020204" pitchFamily="34" charset="0"/>
                <a:cs typeface="Arial" panose="020B0604020202020204" pitchFamily="34" charset="0"/>
              </a:rPr>
              <a:t>y</a:t>
            </a:r>
            <a:r>
              <a:rPr lang="se-NO" sz="1200" b="1" kern="100" dirty="0">
                <a:effectLst/>
                <a:latin typeface="Times New Roman" panose="02020603050405020304" pitchFamily="18" charset="0"/>
                <a:ea typeface="Aptos" panose="020B0004020202020204" pitchFamily="34" charset="0"/>
                <a:cs typeface="Arial" panose="020B0604020202020204" pitchFamily="34" charset="0"/>
              </a:rPr>
              <a:t>ramida geahčadeapmi</a:t>
            </a:r>
            <a:r>
              <a:rPr lang="nb-NO" sz="1200" b="1" kern="100" dirty="0">
                <a:effectLst/>
                <a:latin typeface="Times New Roman" panose="02020603050405020304" pitchFamily="18" charset="0"/>
                <a:ea typeface="Aptos" panose="020B0004020202020204" pitchFamily="34" charset="0"/>
                <a:cs typeface="Arial" panose="020B0604020202020204" pitchFamily="34" charset="0"/>
              </a:rPr>
              <a:t>.</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nb-NO" sz="12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b="1" kern="100" dirty="0">
                <a:effectLst/>
                <a:latin typeface="Times New Roman" panose="02020603050405020304" pitchFamily="18" charset="0"/>
                <a:ea typeface="Aptos" panose="020B0004020202020204" pitchFamily="34" charset="0"/>
                <a:cs typeface="Arial" panose="020B0604020202020204" pitchFamily="34" charset="0"/>
              </a:rPr>
              <a:t>Dutnje gii leat oahpaheaddji:</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kern="100" dirty="0">
                <a:effectLst/>
                <a:latin typeface="Times New Roman" panose="02020603050405020304" pitchFamily="18" charset="0"/>
                <a:ea typeface="Aptos" panose="020B0004020202020204" pitchFamily="34" charset="0"/>
                <a:cs typeface="Arial" panose="020B0604020202020204" pitchFamily="34" charset="0"/>
              </a:rPr>
              <a:t>Leat máŋga vuogi ovdanbuktit ovdagáddop</a:t>
            </a:r>
            <a:r>
              <a:rPr lang="nb-NO" sz="1200" kern="100" dirty="0">
                <a:effectLst/>
                <a:latin typeface="Times New Roman" panose="02020603050405020304" pitchFamily="18" charset="0"/>
                <a:ea typeface="Aptos" panose="020B0004020202020204" pitchFamily="34" charset="0"/>
                <a:cs typeface="Arial" panose="020B0604020202020204" pitchFamily="34" charset="0"/>
              </a:rPr>
              <a:t>y</a:t>
            </a:r>
            <a:r>
              <a:rPr lang="se-NO" sz="1200" kern="100" dirty="0">
                <a:effectLst/>
                <a:latin typeface="Times New Roman" panose="02020603050405020304" pitchFamily="18" charset="0"/>
                <a:ea typeface="Aptos" panose="020B0004020202020204" pitchFamily="34" charset="0"/>
                <a:cs typeface="Arial" panose="020B0604020202020204" pitchFamily="34" charset="0"/>
              </a:rPr>
              <a:t>ramida, mii vuolgá das man ollu áiggi áigu atnit ja man vuđolaččat háliida čiekŋudit fáddái.</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kern="100" dirty="0">
                <a:effectLst/>
                <a:latin typeface="Times New Roman" panose="02020603050405020304" pitchFamily="18" charset="0"/>
                <a:ea typeface="Aptos" panose="020B0004020202020204" pitchFamily="34" charset="0"/>
                <a:cs typeface="Arial" panose="020B0604020202020204" pitchFamily="34" charset="0"/>
              </a:rPr>
              <a:t>Amnesty árvala 2 vejolašvuođa movt ovdanbuktit pyramida:</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se-NO" sz="1200" kern="100" dirty="0">
                <a:effectLst/>
                <a:latin typeface="Times New Roman" panose="02020603050405020304" pitchFamily="18" charset="0"/>
                <a:ea typeface="Aptos" panose="020B0004020202020204" pitchFamily="34" charset="0"/>
                <a:cs typeface="Arial" panose="020B0604020202020204" pitchFamily="34" charset="0"/>
              </a:rPr>
              <a:t>Oanehaččat muitalit ovdagáddopyramida birra, mas leat guokte váldočuoggá (geahča notáhttaoasi vuollelis) – </a:t>
            </a:r>
            <a:r>
              <a:rPr lang="se-NO" sz="1200" i="1" kern="100" dirty="0">
                <a:effectLst/>
                <a:latin typeface="Times New Roman" panose="02020603050405020304" pitchFamily="18" charset="0"/>
                <a:ea typeface="Aptos" panose="020B0004020202020204" pitchFamily="34" charset="0"/>
                <a:cs typeface="Arial" panose="020B0604020202020204" pitchFamily="34" charset="0"/>
              </a:rPr>
              <a:t>siidu 8 ja 11</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50000"/>
              </a:lnSpc>
              <a:spcAft>
                <a:spcPts val="800"/>
              </a:spcAft>
              <a:buFont typeface="Symbol" panose="05050102010706020507" pitchFamily="18" charset="2"/>
              <a:buChar char=""/>
            </a:pPr>
            <a:r>
              <a:rPr lang="se-NO" sz="1200" kern="100" dirty="0">
                <a:effectLst/>
                <a:latin typeface="Times New Roman" panose="02020603050405020304" pitchFamily="18" charset="0"/>
                <a:ea typeface="Aptos" panose="020B0004020202020204" pitchFamily="34" charset="0"/>
                <a:cs typeface="Arial" panose="020B0604020202020204" pitchFamily="34" charset="0"/>
              </a:rPr>
              <a:t>Muitalit dan birra + interaktiiva hárjehusat, main oahppit galget heivehit dihto dilálašvuođaid pyramidai – </a:t>
            </a:r>
            <a:r>
              <a:rPr lang="se-NO" sz="1200" i="1" kern="100" dirty="0">
                <a:effectLst/>
                <a:latin typeface="Times New Roman" panose="02020603050405020304" pitchFamily="18" charset="0"/>
                <a:ea typeface="Aptos" panose="020B0004020202020204" pitchFamily="34" charset="0"/>
                <a:cs typeface="Arial" panose="020B0604020202020204" pitchFamily="34" charset="0"/>
              </a:rPr>
              <a:t>siidu 8-11</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kern="100" dirty="0">
                <a:effectLst/>
                <a:latin typeface="Times New Roman" panose="02020603050405020304" pitchFamily="18" charset="0"/>
                <a:ea typeface="Aptos" panose="020B0004020202020204" pitchFamily="34" charset="0"/>
                <a:cs typeface="Arial" panose="020B0604020202020204" pitchFamily="34" charset="0"/>
              </a:rPr>
              <a:t>Vállje dakkár vuogi maid don háliidat ja sirdde daid loahppa siidduid loahpageahčai ovdanbuktima</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b="1" kern="100" dirty="0">
                <a:effectLst/>
                <a:latin typeface="Times New Roman" panose="02020603050405020304" pitchFamily="18" charset="0"/>
                <a:ea typeface="Aptos" panose="020B0004020202020204" pitchFamily="34" charset="0"/>
                <a:cs typeface="Arial" panose="020B0604020202020204" pitchFamily="34" charset="0"/>
              </a:rPr>
              <a:t>Čilgehusat ovdagáddopyramidii ja interaktiiva hárjehussii, geahča mildosa “Oahpaheaddjibagadus:</a:t>
            </a:r>
            <a:r>
              <a:rPr lang="se-NO" sz="1200" b="1" i="1" kern="100" dirty="0">
                <a:effectLst/>
                <a:latin typeface="Times New Roman" panose="02020603050405020304" pitchFamily="18" charset="0"/>
                <a:ea typeface="Aptos" panose="020B0004020202020204" pitchFamily="34" charset="0"/>
                <a:cs typeface="Arial" panose="020B0604020202020204" pitchFamily="34" charset="0"/>
              </a:rPr>
              <a:t> Ovdagáddopyramida</a:t>
            </a:r>
            <a:r>
              <a:rPr lang="se-NO" sz="1200" b="1" kern="100" dirty="0">
                <a:effectLst/>
                <a:latin typeface="Times New Roman" panose="02020603050405020304" pitchFamily="18" charset="0"/>
                <a:ea typeface="Aptos" panose="020B0004020202020204" pitchFamily="34" charset="0"/>
                <a:cs typeface="Arial" panose="020B0604020202020204" pitchFamily="34" charset="0"/>
              </a:rPr>
              <a:t>”.</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endParaRPr lang="nb-NO" dirty="0">
              <a:ea typeface="Calibri"/>
              <a:cs typeface="Calibri"/>
            </a:endParaRPr>
          </a:p>
          <a:p>
            <a:pPr>
              <a:lnSpc>
                <a:spcPct val="150000"/>
              </a:lnSpc>
              <a:spcAft>
                <a:spcPts val="800"/>
              </a:spcAft>
            </a:pPr>
            <a:r>
              <a:rPr lang="se-NO" sz="1200" b="1" kern="100" dirty="0">
                <a:effectLst/>
                <a:latin typeface="Times New Roman" panose="02020603050405020304" pitchFamily="18" charset="0"/>
                <a:ea typeface="Aptos" panose="020B0004020202020204" pitchFamily="34" charset="0"/>
                <a:cs typeface="Arial" panose="020B0604020202020204" pitchFamily="34" charset="0"/>
              </a:rPr>
              <a:t>Guokte mávssolaš čuoggá ovdagáddopyramidas:</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b="1" kern="100" dirty="0">
                <a:effectLst/>
                <a:latin typeface="Times New Roman" panose="02020603050405020304" pitchFamily="18" charset="0"/>
                <a:ea typeface="Aptos" panose="020B0004020202020204" pitchFamily="34" charset="0"/>
                <a:cs typeface="Arial" panose="020B0604020202020204" pitchFamily="34" charset="0"/>
              </a:rPr>
              <a:t>1.Dat mii earuha dan guokte vuolemus dási dan njealji bajimus dásis </a:t>
            </a:r>
            <a:r>
              <a:rPr lang="se-NO" sz="1200" kern="100" dirty="0">
                <a:effectLst/>
                <a:latin typeface="Times New Roman" panose="02020603050405020304" pitchFamily="18" charset="0"/>
                <a:ea typeface="Aptos" panose="020B0004020202020204" pitchFamily="34" charset="0"/>
                <a:cs typeface="Arial" panose="020B0604020202020204" pitchFamily="34" charset="0"/>
              </a:rPr>
              <a:t>lea ahte sisttisdoallá juoidá mii lea oassin mis, ja dat njealje bajit dási ges sisttisdollet daid daguid/láhttema mii lea fas váikkuhus das mii mis alddámet lea oassin. </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kern="100" dirty="0">
                <a:effectLst/>
                <a:latin typeface="Times New Roman" panose="02020603050405020304" pitchFamily="18" charset="0"/>
                <a:ea typeface="Aptos" panose="020B0004020202020204" pitchFamily="34" charset="0"/>
                <a:cs typeface="Arial" panose="020B0604020202020204" pitchFamily="34" charset="0"/>
              </a:rPr>
              <a:t>Jus muhtimis lea čielga eahpeluohttámuš unnitlogujovkui unnán oktavuođa ja váilevaš máhtu geažil, de dat sáhttá dagahit unohis dahje hearkkes kommentáraid ja láhttema, vealaheami, cielaheami ja vel vearrámus dilis veahkaválddi dahje áitagiid. Danin lea dehálaš ahte oahppat eanet guhtet guimmiineamet birra, mas hástaluvvojit stereotiippat ja ovdagáttut.</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marL="457200">
              <a:lnSpc>
                <a:spcPct val="150000"/>
              </a:lnSpc>
              <a:spcAft>
                <a:spcPts val="800"/>
              </a:spcAft>
            </a:pPr>
            <a:r>
              <a:rPr lang="se-NO" sz="12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b="1" kern="100" dirty="0">
                <a:effectLst/>
                <a:latin typeface="Times New Roman" panose="02020603050405020304" pitchFamily="18" charset="0"/>
                <a:ea typeface="Aptos" panose="020B0004020202020204" pitchFamily="34" charset="0"/>
                <a:cs typeface="Arial" panose="020B0604020202020204" pitchFamily="34" charset="0"/>
              </a:rPr>
              <a:t>2. </a:t>
            </a:r>
            <a:r>
              <a:rPr lang="se-NO" sz="1200" kern="100" dirty="0">
                <a:effectLst/>
                <a:latin typeface="Times New Roman" panose="02020603050405020304" pitchFamily="18" charset="0"/>
                <a:ea typeface="Aptos" panose="020B0004020202020204" pitchFamily="34" charset="0"/>
                <a:cs typeface="Arial" panose="020B0604020202020204" pitchFamily="34" charset="0"/>
              </a:rPr>
              <a:t>Juridihkalaččat guoská ovdagáttuid duođalašvuohta (geahča eanet dieđuid dan birra raportta kapihttal 2 “Jaska go cielaheapmi deaivida” ). Dás háliidat mii deattuhit ahte </a:t>
            </a:r>
            <a:r>
              <a:rPr lang="se-NO" sz="1200" b="1" kern="100" dirty="0">
                <a:effectLst/>
                <a:latin typeface="Times New Roman" panose="02020603050405020304" pitchFamily="18" charset="0"/>
                <a:ea typeface="Aptos" panose="020B0004020202020204" pitchFamily="34" charset="0"/>
                <a:cs typeface="Arial" panose="020B0604020202020204" pitchFamily="34" charset="0"/>
              </a:rPr>
              <a:t>lea mávssolaš ipmirdit ahte juridihkalaš duođalašvuođadássi ii dárbbaš mearkkašit dan seamma go </a:t>
            </a:r>
            <a:r>
              <a:rPr lang="se-NO" sz="1200" b="1" i="1" kern="100" dirty="0">
                <a:effectLst/>
                <a:latin typeface="Times New Roman" panose="02020603050405020304" pitchFamily="18" charset="0"/>
                <a:ea typeface="Aptos" panose="020B0004020202020204" pitchFamily="34" charset="0"/>
                <a:cs typeface="Arial" panose="020B0604020202020204" pitchFamily="34" charset="0"/>
              </a:rPr>
              <a:t>vásihuvvon</a:t>
            </a:r>
            <a:r>
              <a:rPr lang="se-NO" sz="1200" b="1" kern="100" dirty="0">
                <a:effectLst/>
                <a:latin typeface="Times New Roman" panose="02020603050405020304" pitchFamily="18" charset="0"/>
                <a:ea typeface="Aptos" panose="020B0004020202020204" pitchFamily="34" charset="0"/>
                <a:cs typeface="Arial" panose="020B0604020202020204" pitchFamily="34" charset="0"/>
              </a:rPr>
              <a:t> duođalašvuođadássi. </a:t>
            </a:r>
            <a:r>
              <a:rPr lang="se-NO" sz="1200" kern="100" dirty="0">
                <a:effectLst/>
                <a:latin typeface="Times New Roman" panose="02020603050405020304" pitchFamily="18" charset="0"/>
                <a:ea typeface="Aptos" panose="020B0004020202020204" pitchFamily="34" charset="0"/>
                <a:cs typeface="Arial" panose="020B0604020202020204" pitchFamily="34" charset="0"/>
              </a:rPr>
              <a:t>Ovdamearkka dihte vealaheapmi ovdagáttuid, stereotiippalaš guottuid dahje váilevaš máhtu dihte sáhttá vásihuvvot hui unohassan sutnje geasa čuohcá. Diehtu ovdagáddopyramida birra dagaha álkibun fuomášit iešguđetlágan vealaheami. Seammás lea dehálaš deattuhit ahte buot vealaheami galgá vuosttildit ja bissehit – beroškeahttá makkár dásis dat lea. Dat lea nugo cealkinfriddjavuođa barggus maid lea.</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nb-NO" sz="12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b="1" kern="100" dirty="0">
                <a:effectLst/>
                <a:latin typeface="Times New Roman" panose="02020603050405020304" pitchFamily="18" charset="0"/>
                <a:ea typeface="Aptos" panose="020B0004020202020204" pitchFamily="34" charset="0"/>
                <a:cs typeface="Arial" panose="020B0604020202020204" pitchFamily="34" charset="0"/>
              </a:rPr>
              <a:t>Golbma vuolemus dási suodjalit cealkinfriddjavuohta.</a:t>
            </a:r>
            <a:r>
              <a:rPr lang="se-NO" sz="1200" kern="100" dirty="0">
                <a:effectLst/>
                <a:latin typeface="Times New Roman" panose="02020603050405020304" pitchFamily="18" charset="0"/>
                <a:ea typeface="Aptos" panose="020B0004020202020204" pitchFamily="34" charset="0"/>
                <a:cs typeface="Arial" panose="020B0604020202020204" pitchFamily="34" charset="0"/>
              </a:rPr>
              <a:t> Cealkinfriddjavuođas lea dus vuoigatvuohta ovdanbuktit iežat oaivila – nu guhká go dat ii sisttisdoala vaši dahje vealaheami, mii lea lassin vuoigatvuhtii oažžut ja addit dieđuid (Amnesty, 2023).</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b="1" kern="100" dirty="0">
                <a:effectLst/>
                <a:latin typeface="Times New Roman" panose="02020603050405020304" pitchFamily="18" charset="0"/>
                <a:ea typeface="Aptos" panose="020B0004020202020204" pitchFamily="34" charset="0"/>
                <a:cs typeface="Arial" panose="020B0604020202020204" pitchFamily="34" charset="0"/>
              </a:rPr>
              <a:t> </a:t>
            </a:r>
            <a:r>
              <a:rPr lang="se-NO" sz="12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b="1" i="1" kern="100" dirty="0">
                <a:effectLst/>
                <a:latin typeface="Times New Roman" panose="02020603050405020304" pitchFamily="18" charset="0"/>
                <a:ea typeface="Aptos" panose="020B0004020202020204" pitchFamily="34" charset="0"/>
                <a:cs typeface="Arial" panose="020B0604020202020204" pitchFamily="34" charset="0"/>
              </a:rPr>
              <a:t>Čiekŋudangažaldagat( summespørsmål) jus háliidat eambbo čiekŋudit cealkinfriddjavuhtii:</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i="1" kern="100" dirty="0">
                <a:effectLst/>
                <a:latin typeface="Times New Roman" panose="02020603050405020304" pitchFamily="18" charset="0"/>
                <a:ea typeface="Aptos" panose="020B0004020202020204" pitchFamily="34" charset="0"/>
                <a:cs typeface="Arial" panose="020B0604020202020204" pitchFamily="34" charset="0"/>
              </a:rPr>
              <a:t>Movt mii sáhttit diehtit mii lea vealaheapmi, ja mii lea cealkinfriddjavuohta? Lea go das mihkkege dadjamušaid sutnje geasa čuohcá?</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1200" kern="100" dirty="0">
                <a:effectLst/>
                <a:latin typeface="Times New Roman" panose="02020603050405020304" pitchFamily="18" charset="0"/>
                <a:ea typeface="Aptos" panose="020B0004020202020204" pitchFamily="34" charset="0"/>
                <a:cs typeface="Arial" panose="020B0604020202020204" pitchFamily="34" charset="0"/>
              </a:rPr>
              <a:t>Háliidat go eambbo dieđuid ovdagáddopyramida ja lágaid birra, de ávžžuhit mii lohkat NIM raportta kapihtal 2 “Jaska go cielaheapmi deaivida”, mii lea dán prošektii čállon diehtovuođđun. Dan gávnnat dákko: </a:t>
            </a:r>
            <a:r>
              <a:rPr lang="nb-NO" sz="1200" kern="100" dirty="0">
                <a:effectLst/>
                <a:latin typeface="Times New Roman" panose="02020603050405020304" pitchFamily="18" charset="0"/>
                <a:ea typeface="Aptos" panose="020B0004020202020204" pitchFamily="34" charset="0"/>
                <a:cs typeface="Arial" panose="020B0604020202020204" pitchFamily="34" charset="0"/>
              </a:rPr>
              <a:t>https://www.nhri.no/2023/stille-i-mote-med-hets-en-rapport-om-tilskuerintervensjon-i-norge/</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nb-NO" sz="12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endParaRPr lang="nb-NO" dirty="0">
              <a:ea typeface="Calibri"/>
              <a:cs typeface="Calibri"/>
            </a:endParaRPr>
          </a:p>
          <a:p>
            <a:endParaRPr lang="nb-NO"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9</a:t>
            </a:fld>
            <a:endParaRPr lang="en-GB"/>
          </a:p>
        </p:txBody>
      </p:sp>
    </p:spTree>
    <p:extLst>
      <p:ext uri="{BB962C8B-B14F-4D97-AF65-F5344CB8AC3E}">
        <p14:creationId xmlns:p14="http://schemas.microsoft.com/office/powerpoint/2010/main" val="700864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AD0290-3751-107B-190A-079DC902BBA4}"/>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GB"/>
          </a:p>
        </p:txBody>
      </p:sp>
      <p:sp>
        <p:nvSpPr>
          <p:cNvPr id="3" name="Undertittel 2">
            <a:extLst>
              <a:ext uri="{FF2B5EF4-FFF2-40B4-BE49-F238E27FC236}">
                <a16:creationId xmlns:a16="http://schemas.microsoft.com/office/drawing/2014/main" id="{06FCF353-13B4-D043-4254-C0939BFB75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
        <p:nvSpPr>
          <p:cNvPr id="4" name="Plassholder for dato 3">
            <a:extLst>
              <a:ext uri="{FF2B5EF4-FFF2-40B4-BE49-F238E27FC236}">
                <a16:creationId xmlns:a16="http://schemas.microsoft.com/office/drawing/2014/main" id="{6E8DE1E6-C79C-9F4C-DC09-873D5BE71BEA}"/>
              </a:ext>
            </a:extLst>
          </p:cNvPr>
          <p:cNvSpPr>
            <a:spLocks noGrp="1"/>
          </p:cNvSpPr>
          <p:nvPr>
            <p:ph type="dt" sz="half" idx="10"/>
          </p:nvPr>
        </p:nvSpPr>
        <p:spPr/>
        <p:txBody>
          <a:bodyPr/>
          <a:lstStyle/>
          <a:p>
            <a:fld id="{F8C24B42-6828-40B8-BC4E-F6124BA046C4}" type="datetimeFigureOut">
              <a:rPr lang="en-GB" smtClean="0"/>
              <a:t>26/03/2025</a:t>
            </a:fld>
            <a:endParaRPr lang="en-GB"/>
          </a:p>
        </p:txBody>
      </p:sp>
      <p:sp>
        <p:nvSpPr>
          <p:cNvPr id="5" name="Plassholder for bunntekst 4">
            <a:extLst>
              <a:ext uri="{FF2B5EF4-FFF2-40B4-BE49-F238E27FC236}">
                <a16:creationId xmlns:a16="http://schemas.microsoft.com/office/drawing/2014/main" id="{ACEF5F3A-45D9-0F33-8018-24BA9BDFD08D}"/>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DF05F8F-5D11-AC86-6E7C-55E6A5969A18}"/>
              </a:ext>
            </a:extLst>
          </p:cNvPr>
          <p:cNvSpPr>
            <a:spLocks noGrp="1"/>
          </p:cNvSpPr>
          <p:nvPr>
            <p:ph type="sldNum" sz="quarter" idx="12"/>
          </p:nvPr>
        </p:nvSpPr>
        <p:spPr/>
        <p:txBody>
          <a:bodyPr/>
          <a:lstStyle/>
          <a:p>
            <a:fld id="{87D1A3B5-26E5-45CF-9DDC-6BBD8CAF7B5E}" type="slidenum">
              <a:rPr lang="en-GB" smtClean="0"/>
              <a:t>‹#›</a:t>
            </a:fld>
            <a:endParaRPr lang="en-GB"/>
          </a:p>
        </p:txBody>
      </p:sp>
    </p:spTree>
    <p:extLst>
      <p:ext uri="{BB962C8B-B14F-4D97-AF65-F5344CB8AC3E}">
        <p14:creationId xmlns:p14="http://schemas.microsoft.com/office/powerpoint/2010/main" val="4007717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7C795A-5493-16A6-ED25-D9445ECDC1AB}"/>
              </a:ext>
            </a:extLst>
          </p:cNvPr>
          <p:cNvSpPr>
            <a:spLocks noGrp="1"/>
          </p:cNvSpPr>
          <p:nvPr>
            <p:ph type="title"/>
          </p:nvPr>
        </p:nvSpPr>
        <p:spPr/>
        <p:txBody>
          <a:bodyPr/>
          <a:lstStyle/>
          <a:p>
            <a:r>
              <a:rPr lang="nb-NO"/>
              <a:t>Klikk for å redigere tittelstil</a:t>
            </a:r>
            <a:endParaRPr lang="en-GB"/>
          </a:p>
        </p:txBody>
      </p:sp>
      <p:sp>
        <p:nvSpPr>
          <p:cNvPr id="3" name="Plassholder for loddrett tekst 2">
            <a:extLst>
              <a:ext uri="{FF2B5EF4-FFF2-40B4-BE49-F238E27FC236}">
                <a16:creationId xmlns:a16="http://schemas.microsoft.com/office/drawing/2014/main" id="{8AF46C1E-EF1B-73B2-711A-C5E577A32F56}"/>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a:extLst>
              <a:ext uri="{FF2B5EF4-FFF2-40B4-BE49-F238E27FC236}">
                <a16:creationId xmlns:a16="http://schemas.microsoft.com/office/drawing/2014/main" id="{25805E44-4570-589F-3A25-94CC44C79F93}"/>
              </a:ext>
            </a:extLst>
          </p:cNvPr>
          <p:cNvSpPr>
            <a:spLocks noGrp="1"/>
          </p:cNvSpPr>
          <p:nvPr>
            <p:ph type="dt" sz="half" idx="10"/>
          </p:nvPr>
        </p:nvSpPr>
        <p:spPr/>
        <p:txBody>
          <a:bodyPr/>
          <a:lstStyle/>
          <a:p>
            <a:fld id="{F8C24B42-6828-40B8-BC4E-F6124BA046C4}" type="datetimeFigureOut">
              <a:rPr lang="en-GB" smtClean="0"/>
              <a:t>26/03/2025</a:t>
            </a:fld>
            <a:endParaRPr lang="en-GB"/>
          </a:p>
        </p:txBody>
      </p:sp>
      <p:sp>
        <p:nvSpPr>
          <p:cNvPr id="5" name="Plassholder for bunntekst 4">
            <a:extLst>
              <a:ext uri="{FF2B5EF4-FFF2-40B4-BE49-F238E27FC236}">
                <a16:creationId xmlns:a16="http://schemas.microsoft.com/office/drawing/2014/main" id="{AD5DDCD0-918D-E238-A4A1-757F89074A0B}"/>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81438751-CBF8-8C47-F8FD-FCAC186C51E7}"/>
              </a:ext>
            </a:extLst>
          </p:cNvPr>
          <p:cNvSpPr>
            <a:spLocks noGrp="1"/>
          </p:cNvSpPr>
          <p:nvPr>
            <p:ph type="sldNum" sz="quarter" idx="12"/>
          </p:nvPr>
        </p:nvSpPr>
        <p:spPr/>
        <p:txBody>
          <a:bodyPr/>
          <a:lstStyle/>
          <a:p>
            <a:fld id="{87D1A3B5-26E5-45CF-9DDC-6BBD8CAF7B5E}" type="slidenum">
              <a:rPr lang="en-GB" smtClean="0"/>
              <a:t>‹#›</a:t>
            </a:fld>
            <a:endParaRPr lang="en-GB"/>
          </a:p>
        </p:txBody>
      </p:sp>
    </p:spTree>
    <p:extLst>
      <p:ext uri="{BB962C8B-B14F-4D97-AF65-F5344CB8AC3E}">
        <p14:creationId xmlns:p14="http://schemas.microsoft.com/office/powerpoint/2010/main" val="2506741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D25BCDDB-B213-31F9-7252-4E50A8E44C9D}"/>
              </a:ext>
            </a:extLst>
          </p:cNvPr>
          <p:cNvSpPr>
            <a:spLocks noGrp="1"/>
          </p:cNvSpPr>
          <p:nvPr>
            <p:ph type="title" orient="vert"/>
          </p:nvPr>
        </p:nvSpPr>
        <p:spPr>
          <a:xfrm>
            <a:off x="8724900" y="365125"/>
            <a:ext cx="2628900" cy="5811838"/>
          </a:xfrm>
        </p:spPr>
        <p:txBody>
          <a:bodyPr vert="eaVert"/>
          <a:lstStyle/>
          <a:p>
            <a:r>
              <a:rPr lang="nb-NO"/>
              <a:t>Klikk for å redigere tittelstil</a:t>
            </a:r>
            <a:endParaRPr lang="en-GB"/>
          </a:p>
        </p:txBody>
      </p:sp>
      <p:sp>
        <p:nvSpPr>
          <p:cNvPr id="3" name="Plassholder for loddrett tekst 2">
            <a:extLst>
              <a:ext uri="{FF2B5EF4-FFF2-40B4-BE49-F238E27FC236}">
                <a16:creationId xmlns:a16="http://schemas.microsoft.com/office/drawing/2014/main" id="{B2819351-546A-2E94-1653-3767FC93F29D}"/>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a:extLst>
              <a:ext uri="{FF2B5EF4-FFF2-40B4-BE49-F238E27FC236}">
                <a16:creationId xmlns:a16="http://schemas.microsoft.com/office/drawing/2014/main" id="{47B73072-03E8-9A86-3FAC-4349A09220E4}"/>
              </a:ext>
            </a:extLst>
          </p:cNvPr>
          <p:cNvSpPr>
            <a:spLocks noGrp="1"/>
          </p:cNvSpPr>
          <p:nvPr>
            <p:ph type="dt" sz="half" idx="10"/>
          </p:nvPr>
        </p:nvSpPr>
        <p:spPr/>
        <p:txBody>
          <a:bodyPr/>
          <a:lstStyle/>
          <a:p>
            <a:fld id="{F8C24B42-6828-40B8-BC4E-F6124BA046C4}" type="datetimeFigureOut">
              <a:rPr lang="en-GB" smtClean="0"/>
              <a:t>26/03/2025</a:t>
            </a:fld>
            <a:endParaRPr lang="en-GB"/>
          </a:p>
        </p:txBody>
      </p:sp>
      <p:sp>
        <p:nvSpPr>
          <p:cNvPr id="5" name="Plassholder for bunntekst 4">
            <a:extLst>
              <a:ext uri="{FF2B5EF4-FFF2-40B4-BE49-F238E27FC236}">
                <a16:creationId xmlns:a16="http://schemas.microsoft.com/office/drawing/2014/main" id="{726CA85E-0905-F31A-9C4F-DB53633C5962}"/>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C6F70FAA-CD7C-96BB-4AB5-94ADB1AC9F24}"/>
              </a:ext>
            </a:extLst>
          </p:cNvPr>
          <p:cNvSpPr>
            <a:spLocks noGrp="1"/>
          </p:cNvSpPr>
          <p:nvPr>
            <p:ph type="sldNum" sz="quarter" idx="12"/>
          </p:nvPr>
        </p:nvSpPr>
        <p:spPr/>
        <p:txBody>
          <a:bodyPr/>
          <a:lstStyle/>
          <a:p>
            <a:fld id="{87D1A3B5-26E5-45CF-9DDC-6BBD8CAF7B5E}" type="slidenum">
              <a:rPr lang="en-GB" smtClean="0"/>
              <a:t>‹#›</a:t>
            </a:fld>
            <a:endParaRPr lang="en-GB"/>
          </a:p>
        </p:txBody>
      </p:sp>
    </p:spTree>
    <p:extLst>
      <p:ext uri="{BB962C8B-B14F-4D97-AF65-F5344CB8AC3E}">
        <p14:creationId xmlns:p14="http://schemas.microsoft.com/office/powerpoint/2010/main" val="58562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3D0466-08F5-CBC4-FC00-6F3E81787D29}"/>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31C7A521-71BB-3AA0-ED3D-74DA9A7B26B1}"/>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a:extLst>
              <a:ext uri="{FF2B5EF4-FFF2-40B4-BE49-F238E27FC236}">
                <a16:creationId xmlns:a16="http://schemas.microsoft.com/office/drawing/2014/main" id="{DADA30CC-7C80-66E9-9C31-FDB516782181}"/>
              </a:ext>
            </a:extLst>
          </p:cNvPr>
          <p:cNvSpPr>
            <a:spLocks noGrp="1"/>
          </p:cNvSpPr>
          <p:nvPr>
            <p:ph type="dt" sz="half" idx="10"/>
          </p:nvPr>
        </p:nvSpPr>
        <p:spPr/>
        <p:txBody>
          <a:bodyPr/>
          <a:lstStyle/>
          <a:p>
            <a:fld id="{F8C24B42-6828-40B8-BC4E-F6124BA046C4}" type="datetimeFigureOut">
              <a:rPr lang="en-GB" smtClean="0"/>
              <a:t>26/03/2025</a:t>
            </a:fld>
            <a:endParaRPr lang="en-GB"/>
          </a:p>
        </p:txBody>
      </p:sp>
      <p:sp>
        <p:nvSpPr>
          <p:cNvPr id="5" name="Plassholder for bunntekst 4">
            <a:extLst>
              <a:ext uri="{FF2B5EF4-FFF2-40B4-BE49-F238E27FC236}">
                <a16:creationId xmlns:a16="http://schemas.microsoft.com/office/drawing/2014/main" id="{268A1C5E-8D99-7411-5A3A-9E801A0881F8}"/>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6DC268D-73BD-7E8F-1D9E-627F6A87A202}"/>
              </a:ext>
            </a:extLst>
          </p:cNvPr>
          <p:cNvSpPr>
            <a:spLocks noGrp="1"/>
          </p:cNvSpPr>
          <p:nvPr>
            <p:ph type="sldNum" sz="quarter" idx="12"/>
          </p:nvPr>
        </p:nvSpPr>
        <p:spPr/>
        <p:txBody>
          <a:bodyPr/>
          <a:lstStyle/>
          <a:p>
            <a:fld id="{87D1A3B5-26E5-45CF-9DDC-6BBD8CAF7B5E}" type="slidenum">
              <a:rPr lang="en-GB" smtClean="0"/>
              <a:t>‹#›</a:t>
            </a:fld>
            <a:endParaRPr lang="en-GB"/>
          </a:p>
        </p:txBody>
      </p:sp>
    </p:spTree>
    <p:extLst>
      <p:ext uri="{BB962C8B-B14F-4D97-AF65-F5344CB8AC3E}">
        <p14:creationId xmlns:p14="http://schemas.microsoft.com/office/powerpoint/2010/main" val="1019303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3234FA-338E-C570-FCE6-64CBF903F84B}"/>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GB"/>
          </a:p>
        </p:txBody>
      </p:sp>
      <p:sp>
        <p:nvSpPr>
          <p:cNvPr id="3" name="Plassholder for tekst 2">
            <a:extLst>
              <a:ext uri="{FF2B5EF4-FFF2-40B4-BE49-F238E27FC236}">
                <a16:creationId xmlns:a16="http://schemas.microsoft.com/office/drawing/2014/main" id="{1AB7E730-753C-8F3E-F7DB-5D38E170F3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41B387C0-9944-6CCB-EED4-90F9B390FF45}"/>
              </a:ext>
            </a:extLst>
          </p:cNvPr>
          <p:cNvSpPr>
            <a:spLocks noGrp="1"/>
          </p:cNvSpPr>
          <p:nvPr>
            <p:ph type="dt" sz="half" idx="10"/>
          </p:nvPr>
        </p:nvSpPr>
        <p:spPr/>
        <p:txBody>
          <a:bodyPr/>
          <a:lstStyle/>
          <a:p>
            <a:fld id="{F8C24B42-6828-40B8-BC4E-F6124BA046C4}" type="datetimeFigureOut">
              <a:rPr lang="en-GB" smtClean="0"/>
              <a:t>26/03/2025</a:t>
            </a:fld>
            <a:endParaRPr lang="en-GB"/>
          </a:p>
        </p:txBody>
      </p:sp>
      <p:sp>
        <p:nvSpPr>
          <p:cNvPr id="5" name="Plassholder for bunntekst 4">
            <a:extLst>
              <a:ext uri="{FF2B5EF4-FFF2-40B4-BE49-F238E27FC236}">
                <a16:creationId xmlns:a16="http://schemas.microsoft.com/office/drawing/2014/main" id="{7CEA4E83-461A-120A-6EB1-B01468A7BC28}"/>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97F41FA9-3E52-F9C8-618A-19CF3A3478EF}"/>
              </a:ext>
            </a:extLst>
          </p:cNvPr>
          <p:cNvSpPr>
            <a:spLocks noGrp="1"/>
          </p:cNvSpPr>
          <p:nvPr>
            <p:ph type="sldNum" sz="quarter" idx="12"/>
          </p:nvPr>
        </p:nvSpPr>
        <p:spPr/>
        <p:txBody>
          <a:bodyPr/>
          <a:lstStyle/>
          <a:p>
            <a:fld id="{87D1A3B5-26E5-45CF-9DDC-6BBD8CAF7B5E}" type="slidenum">
              <a:rPr lang="en-GB" smtClean="0"/>
              <a:t>‹#›</a:t>
            </a:fld>
            <a:endParaRPr lang="en-GB"/>
          </a:p>
        </p:txBody>
      </p:sp>
    </p:spTree>
    <p:extLst>
      <p:ext uri="{BB962C8B-B14F-4D97-AF65-F5344CB8AC3E}">
        <p14:creationId xmlns:p14="http://schemas.microsoft.com/office/powerpoint/2010/main" val="72622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FFFE97-B955-5D13-F41D-E27F65635FF4}"/>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DD9FB0-564E-B4B6-4DC8-BBAD105B60D2}"/>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innhold 3">
            <a:extLst>
              <a:ext uri="{FF2B5EF4-FFF2-40B4-BE49-F238E27FC236}">
                <a16:creationId xmlns:a16="http://schemas.microsoft.com/office/drawing/2014/main" id="{9093FD71-3D5D-EC9C-8D4C-36B41ACBEACD}"/>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5" name="Plassholder for dato 4">
            <a:extLst>
              <a:ext uri="{FF2B5EF4-FFF2-40B4-BE49-F238E27FC236}">
                <a16:creationId xmlns:a16="http://schemas.microsoft.com/office/drawing/2014/main" id="{F97CA23B-AD33-F29C-DAF7-286EFA6976CA}"/>
              </a:ext>
            </a:extLst>
          </p:cNvPr>
          <p:cNvSpPr>
            <a:spLocks noGrp="1"/>
          </p:cNvSpPr>
          <p:nvPr>
            <p:ph type="dt" sz="half" idx="10"/>
          </p:nvPr>
        </p:nvSpPr>
        <p:spPr/>
        <p:txBody>
          <a:bodyPr/>
          <a:lstStyle/>
          <a:p>
            <a:fld id="{F8C24B42-6828-40B8-BC4E-F6124BA046C4}" type="datetimeFigureOut">
              <a:rPr lang="en-GB" smtClean="0"/>
              <a:t>26/03/2025</a:t>
            </a:fld>
            <a:endParaRPr lang="en-GB"/>
          </a:p>
        </p:txBody>
      </p:sp>
      <p:sp>
        <p:nvSpPr>
          <p:cNvPr id="6" name="Plassholder for bunntekst 5">
            <a:extLst>
              <a:ext uri="{FF2B5EF4-FFF2-40B4-BE49-F238E27FC236}">
                <a16:creationId xmlns:a16="http://schemas.microsoft.com/office/drawing/2014/main" id="{2AFF5A6A-BACA-87F0-357F-E6A8BECE0C51}"/>
              </a:ext>
            </a:extLst>
          </p:cNvPr>
          <p:cNvSpPr>
            <a:spLocks noGrp="1"/>
          </p:cNvSpPr>
          <p:nvPr>
            <p:ph type="ftr" sz="quarter" idx="11"/>
          </p:nvPr>
        </p:nvSpPr>
        <p:spPr/>
        <p:txBody>
          <a:bodyPr/>
          <a:lstStyle/>
          <a:p>
            <a:endParaRPr lang="en-GB"/>
          </a:p>
        </p:txBody>
      </p:sp>
      <p:sp>
        <p:nvSpPr>
          <p:cNvPr id="7" name="Plassholder for lysbildenummer 6">
            <a:extLst>
              <a:ext uri="{FF2B5EF4-FFF2-40B4-BE49-F238E27FC236}">
                <a16:creationId xmlns:a16="http://schemas.microsoft.com/office/drawing/2014/main" id="{57326CE7-988B-A8B9-F984-485E4CB390F1}"/>
              </a:ext>
            </a:extLst>
          </p:cNvPr>
          <p:cNvSpPr>
            <a:spLocks noGrp="1"/>
          </p:cNvSpPr>
          <p:nvPr>
            <p:ph type="sldNum" sz="quarter" idx="12"/>
          </p:nvPr>
        </p:nvSpPr>
        <p:spPr/>
        <p:txBody>
          <a:bodyPr/>
          <a:lstStyle/>
          <a:p>
            <a:fld id="{87D1A3B5-26E5-45CF-9DDC-6BBD8CAF7B5E}" type="slidenum">
              <a:rPr lang="en-GB" smtClean="0"/>
              <a:t>‹#›</a:t>
            </a:fld>
            <a:endParaRPr lang="en-GB"/>
          </a:p>
        </p:txBody>
      </p:sp>
    </p:spTree>
    <p:extLst>
      <p:ext uri="{BB962C8B-B14F-4D97-AF65-F5344CB8AC3E}">
        <p14:creationId xmlns:p14="http://schemas.microsoft.com/office/powerpoint/2010/main" val="2601480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D05397-2BAD-D358-E65D-924E810A67B8}"/>
              </a:ext>
            </a:extLst>
          </p:cNvPr>
          <p:cNvSpPr>
            <a:spLocks noGrp="1"/>
          </p:cNvSpPr>
          <p:nvPr>
            <p:ph type="title"/>
          </p:nvPr>
        </p:nvSpPr>
        <p:spPr>
          <a:xfrm>
            <a:off x="839788" y="365125"/>
            <a:ext cx="10515600" cy="1325563"/>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3E79CE8-CE9F-29A1-AF4D-A6759C83DF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4453F1C2-1121-2DDE-4F74-0895E254F336}"/>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5" name="Plassholder for tekst 4">
            <a:extLst>
              <a:ext uri="{FF2B5EF4-FFF2-40B4-BE49-F238E27FC236}">
                <a16:creationId xmlns:a16="http://schemas.microsoft.com/office/drawing/2014/main" id="{64F83CF7-4B30-787F-F68D-79958B6A02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E70235B8-AAE8-4298-FC5F-A1E4AAE2E02C}"/>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7" name="Plassholder for dato 6">
            <a:extLst>
              <a:ext uri="{FF2B5EF4-FFF2-40B4-BE49-F238E27FC236}">
                <a16:creationId xmlns:a16="http://schemas.microsoft.com/office/drawing/2014/main" id="{6DB4EAF2-E200-0396-1B05-995FB71CEE4D}"/>
              </a:ext>
            </a:extLst>
          </p:cNvPr>
          <p:cNvSpPr>
            <a:spLocks noGrp="1"/>
          </p:cNvSpPr>
          <p:nvPr>
            <p:ph type="dt" sz="half" idx="10"/>
          </p:nvPr>
        </p:nvSpPr>
        <p:spPr/>
        <p:txBody>
          <a:bodyPr/>
          <a:lstStyle/>
          <a:p>
            <a:fld id="{F8C24B42-6828-40B8-BC4E-F6124BA046C4}" type="datetimeFigureOut">
              <a:rPr lang="en-GB" smtClean="0"/>
              <a:t>26/03/2025</a:t>
            </a:fld>
            <a:endParaRPr lang="en-GB"/>
          </a:p>
        </p:txBody>
      </p:sp>
      <p:sp>
        <p:nvSpPr>
          <p:cNvPr id="8" name="Plassholder for bunntekst 7">
            <a:extLst>
              <a:ext uri="{FF2B5EF4-FFF2-40B4-BE49-F238E27FC236}">
                <a16:creationId xmlns:a16="http://schemas.microsoft.com/office/drawing/2014/main" id="{5352A9BD-B377-0FFB-BFB7-D4197D4DA71E}"/>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F9BB86BA-EA52-2AF4-E034-7B20B9168ABE}"/>
              </a:ext>
            </a:extLst>
          </p:cNvPr>
          <p:cNvSpPr>
            <a:spLocks noGrp="1"/>
          </p:cNvSpPr>
          <p:nvPr>
            <p:ph type="sldNum" sz="quarter" idx="12"/>
          </p:nvPr>
        </p:nvSpPr>
        <p:spPr/>
        <p:txBody>
          <a:bodyPr/>
          <a:lstStyle/>
          <a:p>
            <a:fld id="{87D1A3B5-26E5-45CF-9DDC-6BBD8CAF7B5E}" type="slidenum">
              <a:rPr lang="en-GB" smtClean="0"/>
              <a:t>‹#›</a:t>
            </a:fld>
            <a:endParaRPr lang="en-GB"/>
          </a:p>
        </p:txBody>
      </p:sp>
    </p:spTree>
    <p:extLst>
      <p:ext uri="{BB962C8B-B14F-4D97-AF65-F5344CB8AC3E}">
        <p14:creationId xmlns:p14="http://schemas.microsoft.com/office/powerpoint/2010/main" val="1746811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D5D3E72-0EE9-8412-3BBE-4EBB3F46608A}"/>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5D9743C3-6585-17EA-116F-30CFD2CFBD51}"/>
              </a:ext>
            </a:extLst>
          </p:cNvPr>
          <p:cNvSpPr>
            <a:spLocks noGrp="1"/>
          </p:cNvSpPr>
          <p:nvPr>
            <p:ph type="dt" sz="half" idx="10"/>
          </p:nvPr>
        </p:nvSpPr>
        <p:spPr/>
        <p:txBody>
          <a:bodyPr/>
          <a:lstStyle/>
          <a:p>
            <a:fld id="{F8C24B42-6828-40B8-BC4E-F6124BA046C4}" type="datetimeFigureOut">
              <a:rPr lang="en-GB" smtClean="0"/>
              <a:t>26/03/2025</a:t>
            </a:fld>
            <a:endParaRPr lang="en-GB"/>
          </a:p>
        </p:txBody>
      </p:sp>
      <p:sp>
        <p:nvSpPr>
          <p:cNvPr id="4" name="Plassholder for bunntekst 3">
            <a:extLst>
              <a:ext uri="{FF2B5EF4-FFF2-40B4-BE49-F238E27FC236}">
                <a16:creationId xmlns:a16="http://schemas.microsoft.com/office/drawing/2014/main" id="{71E2A2CE-5274-8239-5359-9897BDB4135E}"/>
              </a:ext>
            </a:extLst>
          </p:cNvPr>
          <p:cNvSpPr>
            <a:spLocks noGrp="1"/>
          </p:cNvSpPr>
          <p:nvPr>
            <p:ph type="ftr" sz="quarter" idx="11"/>
          </p:nvPr>
        </p:nvSpPr>
        <p:spPr/>
        <p:txBody>
          <a:bodyPr/>
          <a:lstStyle/>
          <a:p>
            <a:endParaRPr lang="en-GB"/>
          </a:p>
        </p:txBody>
      </p:sp>
      <p:sp>
        <p:nvSpPr>
          <p:cNvPr id="5" name="Plassholder for lysbildenummer 4">
            <a:extLst>
              <a:ext uri="{FF2B5EF4-FFF2-40B4-BE49-F238E27FC236}">
                <a16:creationId xmlns:a16="http://schemas.microsoft.com/office/drawing/2014/main" id="{DE970418-A8DE-3749-CF38-101746A49356}"/>
              </a:ext>
            </a:extLst>
          </p:cNvPr>
          <p:cNvSpPr>
            <a:spLocks noGrp="1"/>
          </p:cNvSpPr>
          <p:nvPr>
            <p:ph type="sldNum" sz="quarter" idx="12"/>
          </p:nvPr>
        </p:nvSpPr>
        <p:spPr/>
        <p:txBody>
          <a:bodyPr/>
          <a:lstStyle/>
          <a:p>
            <a:fld id="{87D1A3B5-26E5-45CF-9DDC-6BBD8CAF7B5E}" type="slidenum">
              <a:rPr lang="en-GB" smtClean="0"/>
              <a:t>‹#›</a:t>
            </a:fld>
            <a:endParaRPr lang="en-GB"/>
          </a:p>
        </p:txBody>
      </p:sp>
    </p:spTree>
    <p:extLst>
      <p:ext uri="{BB962C8B-B14F-4D97-AF65-F5344CB8AC3E}">
        <p14:creationId xmlns:p14="http://schemas.microsoft.com/office/powerpoint/2010/main" val="3151886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75E968F-3135-7894-6802-4147343E908F}"/>
              </a:ext>
            </a:extLst>
          </p:cNvPr>
          <p:cNvSpPr>
            <a:spLocks noGrp="1"/>
          </p:cNvSpPr>
          <p:nvPr>
            <p:ph type="dt" sz="half" idx="10"/>
          </p:nvPr>
        </p:nvSpPr>
        <p:spPr/>
        <p:txBody>
          <a:bodyPr/>
          <a:lstStyle/>
          <a:p>
            <a:fld id="{F8C24B42-6828-40B8-BC4E-F6124BA046C4}" type="datetimeFigureOut">
              <a:rPr lang="en-GB" smtClean="0"/>
              <a:t>26/03/2025</a:t>
            </a:fld>
            <a:endParaRPr lang="en-GB"/>
          </a:p>
        </p:txBody>
      </p:sp>
      <p:sp>
        <p:nvSpPr>
          <p:cNvPr id="3" name="Plassholder for bunntekst 2">
            <a:extLst>
              <a:ext uri="{FF2B5EF4-FFF2-40B4-BE49-F238E27FC236}">
                <a16:creationId xmlns:a16="http://schemas.microsoft.com/office/drawing/2014/main" id="{9F6D3C97-554E-6F54-1590-A0E84E1C20C5}"/>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56F6B01E-7EAF-C304-1263-F256DF2A32BB}"/>
              </a:ext>
            </a:extLst>
          </p:cNvPr>
          <p:cNvSpPr>
            <a:spLocks noGrp="1"/>
          </p:cNvSpPr>
          <p:nvPr>
            <p:ph type="sldNum" sz="quarter" idx="12"/>
          </p:nvPr>
        </p:nvSpPr>
        <p:spPr/>
        <p:txBody>
          <a:bodyPr/>
          <a:lstStyle/>
          <a:p>
            <a:fld id="{87D1A3B5-26E5-45CF-9DDC-6BBD8CAF7B5E}" type="slidenum">
              <a:rPr lang="en-GB" smtClean="0"/>
              <a:t>‹#›</a:t>
            </a:fld>
            <a:endParaRPr lang="en-GB"/>
          </a:p>
        </p:txBody>
      </p:sp>
    </p:spTree>
    <p:extLst>
      <p:ext uri="{BB962C8B-B14F-4D97-AF65-F5344CB8AC3E}">
        <p14:creationId xmlns:p14="http://schemas.microsoft.com/office/powerpoint/2010/main" val="262605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13620E0-6609-5090-2E08-BB3907ADC88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C080058C-DCCF-23C6-F196-F36F88AB61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tekst 3">
            <a:extLst>
              <a:ext uri="{FF2B5EF4-FFF2-40B4-BE49-F238E27FC236}">
                <a16:creationId xmlns:a16="http://schemas.microsoft.com/office/drawing/2014/main" id="{18E11A47-A325-79B1-4223-A071D90499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94E6905-B75F-A4EF-278A-979316A5FEFE}"/>
              </a:ext>
            </a:extLst>
          </p:cNvPr>
          <p:cNvSpPr>
            <a:spLocks noGrp="1"/>
          </p:cNvSpPr>
          <p:nvPr>
            <p:ph type="dt" sz="half" idx="10"/>
          </p:nvPr>
        </p:nvSpPr>
        <p:spPr/>
        <p:txBody>
          <a:bodyPr/>
          <a:lstStyle/>
          <a:p>
            <a:fld id="{F8C24B42-6828-40B8-BC4E-F6124BA046C4}" type="datetimeFigureOut">
              <a:rPr lang="en-GB" smtClean="0"/>
              <a:t>26/03/2025</a:t>
            </a:fld>
            <a:endParaRPr lang="en-GB"/>
          </a:p>
        </p:txBody>
      </p:sp>
      <p:sp>
        <p:nvSpPr>
          <p:cNvPr id="6" name="Plassholder for bunntekst 5">
            <a:extLst>
              <a:ext uri="{FF2B5EF4-FFF2-40B4-BE49-F238E27FC236}">
                <a16:creationId xmlns:a16="http://schemas.microsoft.com/office/drawing/2014/main" id="{CC4A838E-7CDE-6053-F3F3-4D30720A6853}"/>
              </a:ext>
            </a:extLst>
          </p:cNvPr>
          <p:cNvSpPr>
            <a:spLocks noGrp="1"/>
          </p:cNvSpPr>
          <p:nvPr>
            <p:ph type="ftr" sz="quarter" idx="11"/>
          </p:nvPr>
        </p:nvSpPr>
        <p:spPr/>
        <p:txBody>
          <a:bodyPr/>
          <a:lstStyle/>
          <a:p>
            <a:endParaRPr lang="en-GB"/>
          </a:p>
        </p:txBody>
      </p:sp>
      <p:sp>
        <p:nvSpPr>
          <p:cNvPr id="7" name="Plassholder for lysbildenummer 6">
            <a:extLst>
              <a:ext uri="{FF2B5EF4-FFF2-40B4-BE49-F238E27FC236}">
                <a16:creationId xmlns:a16="http://schemas.microsoft.com/office/drawing/2014/main" id="{CEE770BF-F1A3-FB18-E667-58586E061E08}"/>
              </a:ext>
            </a:extLst>
          </p:cNvPr>
          <p:cNvSpPr>
            <a:spLocks noGrp="1"/>
          </p:cNvSpPr>
          <p:nvPr>
            <p:ph type="sldNum" sz="quarter" idx="12"/>
          </p:nvPr>
        </p:nvSpPr>
        <p:spPr/>
        <p:txBody>
          <a:bodyPr/>
          <a:lstStyle/>
          <a:p>
            <a:fld id="{87D1A3B5-26E5-45CF-9DDC-6BBD8CAF7B5E}" type="slidenum">
              <a:rPr lang="en-GB" smtClean="0"/>
              <a:t>‹#›</a:t>
            </a:fld>
            <a:endParaRPr lang="en-GB"/>
          </a:p>
        </p:txBody>
      </p:sp>
    </p:spTree>
    <p:extLst>
      <p:ext uri="{BB962C8B-B14F-4D97-AF65-F5344CB8AC3E}">
        <p14:creationId xmlns:p14="http://schemas.microsoft.com/office/powerpoint/2010/main" val="2852403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DAE1B4-E699-26A4-E191-62C7C367B0D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GB"/>
          </a:p>
        </p:txBody>
      </p:sp>
      <p:sp>
        <p:nvSpPr>
          <p:cNvPr id="3" name="Plassholder for bilde 2">
            <a:extLst>
              <a:ext uri="{FF2B5EF4-FFF2-40B4-BE49-F238E27FC236}">
                <a16:creationId xmlns:a16="http://schemas.microsoft.com/office/drawing/2014/main" id="{A742B823-C471-A943-8DE3-E40D6B67E9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Plassholder for tekst 3">
            <a:extLst>
              <a:ext uri="{FF2B5EF4-FFF2-40B4-BE49-F238E27FC236}">
                <a16:creationId xmlns:a16="http://schemas.microsoft.com/office/drawing/2014/main" id="{201659CB-F0AB-7606-4057-5B746F579B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D91A9B4-45DC-55A6-D554-F1ABB0DB13FA}"/>
              </a:ext>
            </a:extLst>
          </p:cNvPr>
          <p:cNvSpPr>
            <a:spLocks noGrp="1"/>
          </p:cNvSpPr>
          <p:nvPr>
            <p:ph type="dt" sz="half" idx="10"/>
          </p:nvPr>
        </p:nvSpPr>
        <p:spPr/>
        <p:txBody>
          <a:bodyPr/>
          <a:lstStyle/>
          <a:p>
            <a:fld id="{F8C24B42-6828-40B8-BC4E-F6124BA046C4}" type="datetimeFigureOut">
              <a:rPr lang="en-GB" smtClean="0"/>
              <a:t>26/03/2025</a:t>
            </a:fld>
            <a:endParaRPr lang="en-GB"/>
          </a:p>
        </p:txBody>
      </p:sp>
      <p:sp>
        <p:nvSpPr>
          <p:cNvPr id="6" name="Plassholder for bunntekst 5">
            <a:extLst>
              <a:ext uri="{FF2B5EF4-FFF2-40B4-BE49-F238E27FC236}">
                <a16:creationId xmlns:a16="http://schemas.microsoft.com/office/drawing/2014/main" id="{149A8A89-6DE9-ABDA-21C8-DED6329BA259}"/>
              </a:ext>
            </a:extLst>
          </p:cNvPr>
          <p:cNvSpPr>
            <a:spLocks noGrp="1"/>
          </p:cNvSpPr>
          <p:nvPr>
            <p:ph type="ftr" sz="quarter" idx="11"/>
          </p:nvPr>
        </p:nvSpPr>
        <p:spPr/>
        <p:txBody>
          <a:bodyPr/>
          <a:lstStyle/>
          <a:p>
            <a:endParaRPr lang="en-GB"/>
          </a:p>
        </p:txBody>
      </p:sp>
      <p:sp>
        <p:nvSpPr>
          <p:cNvPr id="7" name="Plassholder for lysbildenummer 6">
            <a:extLst>
              <a:ext uri="{FF2B5EF4-FFF2-40B4-BE49-F238E27FC236}">
                <a16:creationId xmlns:a16="http://schemas.microsoft.com/office/drawing/2014/main" id="{9D820734-073D-50B8-F159-446515F6A50D}"/>
              </a:ext>
            </a:extLst>
          </p:cNvPr>
          <p:cNvSpPr>
            <a:spLocks noGrp="1"/>
          </p:cNvSpPr>
          <p:nvPr>
            <p:ph type="sldNum" sz="quarter" idx="12"/>
          </p:nvPr>
        </p:nvSpPr>
        <p:spPr/>
        <p:txBody>
          <a:bodyPr/>
          <a:lstStyle/>
          <a:p>
            <a:fld id="{87D1A3B5-26E5-45CF-9DDC-6BBD8CAF7B5E}" type="slidenum">
              <a:rPr lang="en-GB" smtClean="0"/>
              <a:t>‹#›</a:t>
            </a:fld>
            <a:endParaRPr lang="en-GB"/>
          </a:p>
        </p:txBody>
      </p:sp>
    </p:spTree>
    <p:extLst>
      <p:ext uri="{BB962C8B-B14F-4D97-AF65-F5344CB8AC3E}">
        <p14:creationId xmlns:p14="http://schemas.microsoft.com/office/powerpoint/2010/main" val="1979659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B28B3D9F-BA11-C9A1-C5B1-38BC579F04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19178FFB-AFD8-24D2-3562-3E93CEB6A8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a:extLst>
              <a:ext uri="{FF2B5EF4-FFF2-40B4-BE49-F238E27FC236}">
                <a16:creationId xmlns:a16="http://schemas.microsoft.com/office/drawing/2014/main" id="{AAC563DF-CEF5-F07E-FCB8-BEED1417D7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24B42-6828-40B8-BC4E-F6124BA046C4}" type="datetimeFigureOut">
              <a:rPr lang="en-GB" smtClean="0"/>
              <a:t>26/03/2025</a:t>
            </a:fld>
            <a:endParaRPr lang="en-GB"/>
          </a:p>
        </p:txBody>
      </p:sp>
      <p:sp>
        <p:nvSpPr>
          <p:cNvPr id="5" name="Plassholder for bunntekst 4">
            <a:extLst>
              <a:ext uri="{FF2B5EF4-FFF2-40B4-BE49-F238E27FC236}">
                <a16:creationId xmlns:a16="http://schemas.microsoft.com/office/drawing/2014/main" id="{A79AD621-C699-55AB-3AC2-87968F0440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B60CBB85-297E-311F-D3BF-E3183890E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1A3B5-26E5-45CF-9DDC-6BBD8CAF7B5E}" type="slidenum">
              <a:rPr lang="en-GB" smtClean="0"/>
              <a:t>‹#›</a:t>
            </a:fld>
            <a:endParaRPr lang="en-GB"/>
          </a:p>
        </p:txBody>
      </p:sp>
    </p:spTree>
    <p:extLst>
      <p:ext uri="{BB962C8B-B14F-4D97-AF65-F5344CB8AC3E}">
        <p14:creationId xmlns:p14="http://schemas.microsoft.com/office/powerpoint/2010/main" val="211672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L9k7giZiLjs?feature=oembed" TargetMode="Externa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8UOXVu2xgLk?feature=oembed"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iAjP-BWJ3v0?feature=oembed"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4374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13B2FE-157C-AC56-FB8F-72460033CE61}"/>
              </a:ext>
            </a:extLst>
          </p:cNvPr>
          <p:cNvSpPr>
            <a:spLocks noGrp="1"/>
          </p:cNvSpPr>
          <p:nvPr>
            <p:ph type="ctrTitle"/>
          </p:nvPr>
        </p:nvSpPr>
        <p:spPr>
          <a:xfrm>
            <a:off x="3220056" y="3222910"/>
            <a:ext cx="6389842" cy="2387600"/>
          </a:xfrm>
        </p:spPr>
        <p:txBody>
          <a:bodyP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600" b="1" i="0" u="none" strike="noStrike" kern="1200" cap="none" normalizeH="0" baseline="0" noProof="0" dirty="0">
                <a:ln>
                  <a:noFill/>
                </a:ln>
                <a:solidFill>
                  <a:srgbClr val="E8938C"/>
                </a:solidFill>
                <a:effectLst/>
                <a:uLnTx/>
                <a:uFillTx/>
                <a:latin typeface="Baskerville SemiBold" panose="02020502070401020303" pitchFamily="18" charset="0"/>
                <a:ea typeface="Baskerville SemiBold" panose="02020502070401020303" pitchFamily="18" charset="0"/>
                <a:cs typeface="+mn-cs"/>
              </a:rPr>
              <a:t>Jaskatvuohta </a:t>
            </a:r>
            <a:r>
              <a:rPr lang="se-NO" sz="9600" b="1" dirty="0">
                <a:solidFill>
                  <a:schemeClr val="bg1"/>
                </a:solidFill>
                <a:effectLst/>
                <a:latin typeface="Baskerville SemiBold" panose="02020502070401020303"/>
                <a:ea typeface="Aptos" panose="020B0004020202020204" pitchFamily="34" charset="0"/>
              </a:rPr>
              <a:t>bávččagahttá</a:t>
            </a:r>
            <a:br>
              <a:rPr kumimoji="0" lang="nb-NO" sz="9600" b="1" i="0" u="none" strike="noStrike" kern="1200" cap="none" normalizeH="0" baseline="0" noProof="0" dirty="0">
                <a:ln>
                  <a:noFill/>
                </a:ln>
                <a:solidFill>
                  <a:srgbClr val="FFFFFF"/>
                </a:solidFill>
                <a:effectLst/>
                <a:uLnTx/>
                <a:uFillTx/>
                <a:latin typeface="Baskerville SemiBold" panose="02020502070401020303" pitchFamily="18" charset="0"/>
                <a:ea typeface="Baskerville SemiBold" panose="02020502070401020303" pitchFamily="18" charset="0"/>
                <a:cs typeface="+mn-cs"/>
              </a:rPr>
            </a:br>
            <a:endParaRPr kumimoji="0" lang="nb-NO" sz="9600" b="1" i="0" u="none" strike="noStrike" kern="1200" cap="none" normalizeH="0" baseline="0" noProof="0" dirty="0">
              <a:ln>
                <a:noFill/>
              </a:ln>
              <a:solidFill>
                <a:srgbClr val="FFFFFF"/>
              </a:solidFill>
              <a:effectLst/>
              <a:uLnTx/>
              <a:uFillTx/>
              <a:latin typeface="Baskerville SemiBold" panose="02020502070401020303" pitchFamily="18" charset="0"/>
              <a:ea typeface="Baskerville SemiBold" panose="02020502070401020303" pitchFamily="18" charset="0"/>
              <a:cs typeface="+mn-cs"/>
            </a:endParaRPr>
          </a:p>
        </p:txBody>
      </p:sp>
      <p:pic>
        <p:nvPicPr>
          <p:cNvPr id="6" name="Bilde 5" descr="Et bilde som inneholder tekst, Font, Grafikk, grafisk design&#10;&#10;Automatisk generert beskrivelse">
            <a:extLst>
              <a:ext uri="{FF2B5EF4-FFF2-40B4-BE49-F238E27FC236}">
                <a16:creationId xmlns:a16="http://schemas.microsoft.com/office/drawing/2014/main" id="{4861479A-0AC0-A1D4-35A7-B95B294BB5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941" y="5610510"/>
            <a:ext cx="2338444" cy="992456"/>
          </a:xfrm>
          <a:prstGeom prst="rect">
            <a:avLst/>
          </a:prstGeom>
        </p:spPr>
      </p:pic>
      <p:pic>
        <p:nvPicPr>
          <p:cNvPr id="8" name="Bilde 7" descr="Et bilde som inneholder tekst, Grafikk, Font, grafisk design&#10;&#10;Automatisk generert beskrivelse">
            <a:extLst>
              <a:ext uri="{FF2B5EF4-FFF2-40B4-BE49-F238E27FC236}">
                <a16:creationId xmlns:a16="http://schemas.microsoft.com/office/drawing/2014/main" id="{852912C4-3F90-C0AB-EE8E-E412CA187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894" y="5747308"/>
            <a:ext cx="1328396" cy="664198"/>
          </a:xfrm>
          <a:prstGeom prst="rect">
            <a:avLst/>
          </a:prstGeom>
        </p:spPr>
      </p:pic>
      <p:pic>
        <p:nvPicPr>
          <p:cNvPr id="4" name="Bilde 3" descr="Et bilde som inneholder tekst, Font, Grafikk, logo&#10;&#10;Automatisk generert beskrivelse">
            <a:extLst>
              <a:ext uri="{FF2B5EF4-FFF2-40B4-BE49-F238E27FC236}">
                <a16:creationId xmlns:a16="http://schemas.microsoft.com/office/drawing/2014/main" id="{3AB383C9-6993-1A2C-226B-C95B082033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3036" y="5610510"/>
            <a:ext cx="1129254" cy="1129254"/>
          </a:xfrm>
          <a:prstGeom prst="rect">
            <a:avLst/>
          </a:prstGeom>
        </p:spPr>
      </p:pic>
    </p:spTree>
    <p:extLst>
      <p:ext uri="{BB962C8B-B14F-4D97-AF65-F5344CB8AC3E}">
        <p14:creationId xmlns:p14="http://schemas.microsoft.com/office/powerpoint/2010/main" val="680641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EFEF"/>
        </a:solidFill>
        <a:effectLst/>
      </p:bgPr>
    </p:bg>
    <p:spTree>
      <p:nvGrpSpPr>
        <p:cNvPr id="1" name=""/>
        <p:cNvGrpSpPr/>
        <p:nvPr/>
      </p:nvGrpSpPr>
      <p:grpSpPr>
        <a:xfrm>
          <a:off x="0" y="0"/>
          <a:ext cx="0" cy="0"/>
          <a:chOff x="0" y="0"/>
          <a:chExt cx="0" cy="0"/>
        </a:xfrm>
      </p:grpSpPr>
      <p:pic>
        <p:nvPicPr>
          <p:cNvPr id="6" name="Bilde 5" descr="Et bilde som inneholder tekst, Font, Grafikk, grafisk design&#10;&#10;Automatisk generert beskrivelse">
            <a:extLst>
              <a:ext uri="{FF2B5EF4-FFF2-40B4-BE49-F238E27FC236}">
                <a16:creationId xmlns:a16="http://schemas.microsoft.com/office/drawing/2014/main" id="{EBE954C7-BF96-42E3-33D1-D41237E7F7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
        <p:nvSpPr>
          <p:cNvPr id="9" name="Tittel 1">
            <a:extLst>
              <a:ext uri="{FF2B5EF4-FFF2-40B4-BE49-F238E27FC236}">
                <a16:creationId xmlns:a16="http://schemas.microsoft.com/office/drawing/2014/main" id="{A5EEC958-B88B-8AA4-E587-97F6C646981D}"/>
              </a:ext>
            </a:extLst>
          </p:cNvPr>
          <p:cNvSpPr>
            <a:spLocks noGrp="1"/>
          </p:cNvSpPr>
          <p:nvPr>
            <p:ph type="title"/>
          </p:nvPr>
        </p:nvSpPr>
        <p:spPr>
          <a:xfrm>
            <a:off x="368495" y="196072"/>
            <a:ext cx="6185170" cy="877887"/>
          </a:xfrm>
        </p:spPr>
        <p:txBody>
          <a:bodyPr>
            <a:normAutofit/>
          </a:bodyPr>
          <a:lstStyle/>
          <a:p>
            <a:pPr>
              <a:lnSpc>
                <a:spcPct val="100000"/>
              </a:lnSpc>
            </a:pPr>
            <a:r>
              <a:rPr lang="se-NO" sz="3200" b="1" dirty="0" err="1">
                <a:solidFill>
                  <a:srgbClr val="443742"/>
                </a:solidFill>
                <a:latin typeface="Poppins" panose="00000500000000000000" pitchFamily="2" charset="0"/>
                <a:cs typeface="Poppins" panose="00000500000000000000" pitchFamily="2" charset="0"/>
              </a:rPr>
              <a:t>Ovdagáddo</a:t>
            </a:r>
            <a:r>
              <a:rPr lang="en-GB" sz="3200" b="1" dirty="0">
                <a:solidFill>
                  <a:srgbClr val="443742"/>
                </a:solidFill>
                <a:latin typeface="Poppins" panose="00000500000000000000" pitchFamily="2" charset="0"/>
                <a:cs typeface="Poppins" panose="00000500000000000000" pitchFamily="2" charset="0"/>
              </a:rPr>
              <a:t>pyramid</a:t>
            </a:r>
            <a:r>
              <a:rPr lang="se-NO" sz="3200" b="1" dirty="0">
                <a:solidFill>
                  <a:srgbClr val="443742"/>
                </a:solidFill>
                <a:latin typeface="Poppins" panose="00000500000000000000" pitchFamily="2" charset="0"/>
                <a:cs typeface="Poppins" panose="00000500000000000000" pitchFamily="2" charset="0"/>
              </a:rPr>
              <a:t>a</a:t>
            </a:r>
            <a:endParaRPr lang="en-GB" sz="3200" b="1" dirty="0">
              <a:solidFill>
                <a:srgbClr val="443742"/>
              </a:solidFill>
              <a:latin typeface="Poppins" panose="00000500000000000000" pitchFamily="2" charset="0"/>
              <a:cs typeface="Poppins" panose="00000500000000000000" pitchFamily="2" charset="0"/>
            </a:endParaRPr>
          </a:p>
        </p:txBody>
      </p:sp>
      <p:pic>
        <p:nvPicPr>
          <p:cNvPr id="3" name="Bilde 2">
            <a:extLst>
              <a:ext uri="{FF2B5EF4-FFF2-40B4-BE49-F238E27FC236}">
                <a16:creationId xmlns:a16="http://schemas.microsoft.com/office/drawing/2014/main" id="{D336B197-52AA-FD38-73BF-B528B7F3BCAF}"/>
              </a:ext>
            </a:extLst>
          </p:cNvPr>
          <p:cNvPicPr>
            <a:picLocks noChangeAspect="1"/>
          </p:cNvPicPr>
          <p:nvPr/>
        </p:nvPicPr>
        <p:blipFill>
          <a:blip r:embed="rId4"/>
          <a:stretch>
            <a:fillRect/>
          </a:stretch>
        </p:blipFill>
        <p:spPr>
          <a:xfrm>
            <a:off x="1908602" y="1540367"/>
            <a:ext cx="3502522" cy="4538870"/>
          </a:xfrm>
          <a:prstGeom prst="rect">
            <a:avLst/>
          </a:prstGeom>
          <a:scene3d>
            <a:camera prst="orthographicFront">
              <a:rot lat="0" lon="0" rev="600000"/>
            </a:camera>
            <a:lightRig rig="threePt" dir="t"/>
          </a:scene3d>
        </p:spPr>
      </p:pic>
      <p:pic>
        <p:nvPicPr>
          <p:cNvPr id="4" name="Bilde 3">
            <a:extLst>
              <a:ext uri="{FF2B5EF4-FFF2-40B4-BE49-F238E27FC236}">
                <a16:creationId xmlns:a16="http://schemas.microsoft.com/office/drawing/2014/main" id="{CD00809F-EDD0-5B55-5F9A-ED060FAD67BC}"/>
              </a:ext>
            </a:extLst>
          </p:cNvPr>
          <p:cNvPicPr>
            <a:picLocks noChangeAspect="1"/>
          </p:cNvPicPr>
          <p:nvPr/>
        </p:nvPicPr>
        <p:blipFill>
          <a:blip r:embed="rId5"/>
          <a:stretch>
            <a:fillRect/>
          </a:stretch>
        </p:blipFill>
        <p:spPr>
          <a:xfrm>
            <a:off x="6036458" y="1659637"/>
            <a:ext cx="5069154" cy="2846103"/>
          </a:xfrm>
          <a:prstGeom prst="rect">
            <a:avLst/>
          </a:prstGeom>
          <a:scene3d>
            <a:camera prst="orthographicFront">
              <a:rot lat="0" lon="0" rev="21000000"/>
            </a:camera>
            <a:lightRig rig="threePt" dir="t"/>
          </a:scene3d>
        </p:spPr>
      </p:pic>
    </p:spTree>
    <p:extLst>
      <p:ext uri="{BB962C8B-B14F-4D97-AF65-F5344CB8AC3E}">
        <p14:creationId xmlns:p14="http://schemas.microsoft.com/office/powerpoint/2010/main" val="3403251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1E99E9-8CBD-4B6D-F784-E396DC73208C}"/>
              </a:ext>
            </a:extLst>
          </p:cNvPr>
          <p:cNvSpPr>
            <a:spLocks noGrp="1"/>
          </p:cNvSpPr>
          <p:nvPr>
            <p:ph type="title"/>
          </p:nvPr>
        </p:nvSpPr>
        <p:spPr>
          <a:xfrm>
            <a:off x="3208420" y="5837237"/>
            <a:ext cx="9336506" cy="1325563"/>
          </a:xfrm>
        </p:spPr>
        <p:txBody>
          <a:bodyPr>
            <a:normAutofit/>
          </a:bodyPr>
          <a:lstStyle/>
          <a:p>
            <a:r>
              <a:rPr lang="se-NO" sz="2000" b="1" dirty="0"/>
              <a:t>Hárjehus 2 – heivet dáhpáhusaid </a:t>
            </a:r>
            <a:r>
              <a:rPr lang="se-NO" sz="2000" b="1" dirty="0" err="1"/>
              <a:t>ovdagáddop</a:t>
            </a:r>
            <a:r>
              <a:rPr lang="nb-NO" sz="2000" b="1" dirty="0"/>
              <a:t>y</a:t>
            </a:r>
            <a:r>
              <a:rPr lang="se-NO" sz="2000" b="1" dirty="0" err="1"/>
              <a:t>ramidai</a:t>
            </a:r>
            <a:endParaRPr lang="nb-NO" sz="2000" b="1" dirty="0"/>
          </a:p>
        </p:txBody>
      </p:sp>
      <p:pic>
        <p:nvPicPr>
          <p:cNvPr id="4" name="Bilde 3">
            <a:extLst>
              <a:ext uri="{FF2B5EF4-FFF2-40B4-BE49-F238E27FC236}">
                <a16:creationId xmlns:a16="http://schemas.microsoft.com/office/drawing/2014/main" id="{7EE00BB6-B397-421D-9993-05C5049FAEBB}"/>
              </a:ext>
            </a:extLst>
          </p:cNvPr>
          <p:cNvPicPr>
            <a:picLocks noChangeAspect="1"/>
          </p:cNvPicPr>
          <p:nvPr/>
        </p:nvPicPr>
        <p:blipFill>
          <a:blip r:embed="rId3"/>
          <a:stretch>
            <a:fillRect/>
          </a:stretch>
        </p:blipFill>
        <p:spPr>
          <a:xfrm>
            <a:off x="2710259" y="0"/>
            <a:ext cx="6706458" cy="6330942"/>
          </a:xfrm>
          <a:prstGeom prst="rect">
            <a:avLst/>
          </a:prstGeom>
        </p:spPr>
      </p:pic>
      <p:sp>
        <p:nvSpPr>
          <p:cNvPr id="5" name="TekstSylinder 4">
            <a:extLst>
              <a:ext uri="{FF2B5EF4-FFF2-40B4-BE49-F238E27FC236}">
                <a16:creationId xmlns:a16="http://schemas.microsoft.com/office/drawing/2014/main" id="{293B8DDE-A6AF-786A-B941-8506E816BC58}"/>
              </a:ext>
            </a:extLst>
          </p:cNvPr>
          <p:cNvSpPr txBox="1"/>
          <p:nvPr/>
        </p:nvSpPr>
        <p:spPr>
          <a:xfrm>
            <a:off x="679929" y="3107229"/>
            <a:ext cx="1684420" cy="369332"/>
          </a:xfrm>
          <a:prstGeom prst="rect">
            <a:avLst/>
          </a:prstGeom>
          <a:solidFill>
            <a:schemeClr val="bg1"/>
          </a:solidFill>
          <a:ln>
            <a:solidFill>
              <a:schemeClr val="tx1"/>
            </a:solidFill>
          </a:ln>
        </p:spPr>
        <p:txBody>
          <a:bodyPr wrap="square" rtlCol="0">
            <a:spAutoFit/>
          </a:bodyPr>
          <a:lstStyle/>
          <a:p>
            <a:pPr algn="ctr"/>
            <a:r>
              <a:rPr lang="nb-NO" dirty="0"/>
              <a:t>Amira </a:t>
            </a:r>
          </a:p>
        </p:txBody>
      </p:sp>
      <p:sp>
        <p:nvSpPr>
          <p:cNvPr id="6" name="TekstSylinder 5">
            <a:extLst>
              <a:ext uri="{FF2B5EF4-FFF2-40B4-BE49-F238E27FC236}">
                <a16:creationId xmlns:a16="http://schemas.microsoft.com/office/drawing/2014/main" id="{43CCC924-B869-04E0-9A9E-28B678A99D5A}"/>
              </a:ext>
            </a:extLst>
          </p:cNvPr>
          <p:cNvSpPr txBox="1"/>
          <p:nvPr/>
        </p:nvSpPr>
        <p:spPr>
          <a:xfrm>
            <a:off x="8574507" y="3858497"/>
            <a:ext cx="1684420" cy="369332"/>
          </a:xfrm>
          <a:prstGeom prst="rect">
            <a:avLst/>
          </a:prstGeom>
          <a:solidFill>
            <a:schemeClr val="bg1"/>
          </a:solidFill>
          <a:ln>
            <a:solidFill>
              <a:schemeClr val="tx1"/>
            </a:solidFill>
          </a:ln>
        </p:spPr>
        <p:txBody>
          <a:bodyPr wrap="square" rtlCol="0">
            <a:spAutoFit/>
          </a:bodyPr>
          <a:lstStyle/>
          <a:p>
            <a:pPr algn="ctr"/>
            <a:r>
              <a:rPr lang="nb-NO" dirty="0"/>
              <a:t>Emma  </a:t>
            </a:r>
          </a:p>
        </p:txBody>
      </p:sp>
      <p:sp>
        <p:nvSpPr>
          <p:cNvPr id="7" name="TekstSylinder 6">
            <a:extLst>
              <a:ext uri="{FF2B5EF4-FFF2-40B4-BE49-F238E27FC236}">
                <a16:creationId xmlns:a16="http://schemas.microsoft.com/office/drawing/2014/main" id="{959631A9-9264-3D1E-D20A-7EA1ECDED2F5}"/>
              </a:ext>
            </a:extLst>
          </p:cNvPr>
          <p:cNvSpPr txBox="1"/>
          <p:nvPr/>
        </p:nvSpPr>
        <p:spPr>
          <a:xfrm>
            <a:off x="2479652" y="3114700"/>
            <a:ext cx="1684420" cy="369332"/>
          </a:xfrm>
          <a:prstGeom prst="rect">
            <a:avLst/>
          </a:prstGeom>
          <a:solidFill>
            <a:schemeClr val="bg1"/>
          </a:solidFill>
          <a:ln>
            <a:solidFill>
              <a:schemeClr val="tx1"/>
            </a:solidFill>
          </a:ln>
        </p:spPr>
        <p:txBody>
          <a:bodyPr wrap="square" rtlCol="0">
            <a:spAutoFit/>
          </a:bodyPr>
          <a:lstStyle/>
          <a:p>
            <a:pPr algn="ctr"/>
            <a:r>
              <a:rPr lang="nb-NO" dirty="0"/>
              <a:t>Sofie </a:t>
            </a:r>
          </a:p>
        </p:txBody>
      </p:sp>
      <p:sp>
        <p:nvSpPr>
          <p:cNvPr id="8" name="TekstSylinder 7">
            <a:extLst>
              <a:ext uri="{FF2B5EF4-FFF2-40B4-BE49-F238E27FC236}">
                <a16:creationId xmlns:a16="http://schemas.microsoft.com/office/drawing/2014/main" id="{11334080-4A33-9AB9-8810-33D860A2D731}"/>
              </a:ext>
            </a:extLst>
          </p:cNvPr>
          <p:cNvSpPr txBox="1"/>
          <p:nvPr/>
        </p:nvSpPr>
        <p:spPr>
          <a:xfrm>
            <a:off x="1265542" y="4538155"/>
            <a:ext cx="1684420" cy="369332"/>
          </a:xfrm>
          <a:prstGeom prst="rect">
            <a:avLst/>
          </a:prstGeom>
          <a:solidFill>
            <a:schemeClr val="bg1"/>
          </a:solidFill>
          <a:ln>
            <a:solidFill>
              <a:schemeClr val="tx1"/>
            </a:solidFill>
          </a:ln>
        </p:spPr>
        <p:txBody>
          <a:bodyPr wrap="square" rtlCol="0">
            <a:spAutoFit/>
          </a:bodyPr>
          <a:lstStyle/>
          <a:p>
            <a:pPr algn="ctr"/>
            <a:r>
              <a:rPr lang="nb-NO" dirty="0"/>
              <a:t>Jenny </a:t>
            </a:r>
          </a:p>
        </p:txBody>
      </p:sp>
      <p:sp>
        <p:nvSpPr>
          <p:cNvPr id="9" name="TekstSylinder 8">
            <a:extLst>
              <a:ext uri="{FF2B5EF4-FFF2-40B4-BE49-F238E27FC236}">
                <a16:creationId xmlns:a16="http://schemas.microsoft.com/office/drawing/2014/main" id="{43B9E963-691D-EEE9-04A9-21A5BC7FD7A0}"/>
              </a:ext>
            </a:extLst>
          </p:cNvPr>
          <p:cNvSpPr txBox="1"/>
          <p:nvPr/>
        </p:nvSpPr>
        <p:spPr>
          <a:xfrm>
            <a:off x="7797321" y="2445506"/>
            <a:ext cx="1684420" cy="369332"/>
          </a:xfrm>
          <a:prstGeom prst="rect">
            <a:avLst/>
          </a:prstGeom>
          <a:solidFill>
            <a:schemeClr val="bg1"/>
          </a:solidFill>
          <a:ln>
            <a:solidFill>
              <a:schemeClr val="tx1"/>
            </a:solidFill>
          </a:ln>
        </p:spPr>
        <p:txBody>
          <a:bodyPr wrap="square" rtlCol="0">
            <a:spAutoFit/>
          </a:bodyPr>
          <a:lstStyle/>
          <a:p>
            <a:pPr algn="ctr"/>
            <a:r>
              <a:rPr lang="nb-NO" dirty="0"/>
              <a:t>Midra  </a:t>
            </a:r>
          </a:p>
        </p:txBody>
      </p:sp>
      <p:sp>
        <p:nvSpPr>
          <p:cNvPr id="11" name="TekstSylinder 10">
            <a:extLst>
              <a:ext uri="{FF2B5EF4-FFF2-40B4-BE49-F238E27FC236}">
                <a16:creationId xmlns:a16="http://schemas.microsoft.com/office/drawing/2014/main" id="{EABFA03A-8100-BC99-8951-86C02377B313}"/>
              </a:ext>
            </a:extLst>
          </p:cNvPr>
          <p:cNvSpPr txBox="1"/>
          <p:nvPr/>
        </p:nvSpPr>
        <p:spPr>
          <a:xfrm>
            <a:off x="9410981" y="5417747"/>
            <a:ext cx="1684420" cy="369332"/>
          </a:xfrm>
          <a:prstGeom prst="rect">
            <a:avLst/>
          </a:prstGeom>
          <a:solidFill>
            <a:schemeClr val="bg1"/>
          </a:solidFill>
          <a:ln>
            <a:solidFill>
              <a:schemeClr val="tx1"/>
            </a:solidFill>
          </a:ln>
        </p:spPr>
        <p:txBody>
          <a:bodyPr wrap="square" rtlCol="0">
            <a:spAutoFit/>
          </a:bodyPr>
          <a:lstStyle/>
          <a:p>
            <a:pPr algn="ctr"/>
            <a:r>
              <a:rPr lang="nb-NO" dirty="0"/>
              <a:t>Magnus  </a:t>
            </a:r>
          </a:p>
        </p:txBody>
      </p:sp>
      <p:sp>
        <p:nvSpPr>
          <p:cNvPr id="12" name="TekstSylinder 11">
            <a:extLst>
              <a:ext uri="{FF2B5EF4-FFF2-40B4-BE49-F238E27FC236}">
                <a16:creationId xmlns:a16="http://schemas.microsoft.com/office/drawing/2014/main" id="{5072E2EC-5F06-766F-ED9A-251FFEFBC730}"/>
              </a:ext>
            </a:extLst>
          </p:cNvPr>
          <p:cNvSpPr txBox="1"/>
          <p:nvPr/>
        </p:nvSpPr>
        <p:spPr>
          <a:xfrm>
            <a:off x="3144255" y="660761"/>
            <a:ext cx="1684420" cy="369332"/>
          </a:xfrm>
          <a:prstGeom prst="rect">
            <a:avLst/>
          </a:prstGeom>
          <a:solidFill>
            <a:schemeClr val="bg1"/>
          </a:solidFill>
          <a:ln>
            <a:solidFill>
              <a:schemeClr val="tx1"/>
            </a:solidFill>
          </a:ln>
        </p:spPr>
        <p:txBody>
          <a:bodyPr wrap="square" rtlCol="0">
            <a:spAutoFit/>
          </a:bodyPr>
          <a:lstStyle/>
          <a:p>
            <a:pPr algn="ctr"/>
            <a:r>
              <a:rPr lang="nb-NO" dirty="0"/>
              <a:t>Jamal  </a:t>
            </a:r>
          </a:p>
        </p:txBody>
      </p:sp>
      <p:sp>
        <p:nvSpPr>
          <p:cNvPr id="14" name="TekstSylinder 13">
            <a:extLst>
              <a:ext uri="{FF2B5EF4-FFF2-40B4-BE49-F238E27FC236}">
                <a16:creationId xmlns:a16="http://schemas.microsoft.com/office/drawing/2014/main" id="{F57E6398-E764-6196-F26F-BF956B894B3C}"/>
              </a:ext>
            </a:extLst>
          </p:cNvPr>
          <p:cNvSpPr txBox="1"/>
          <p:nvPr/>
        </p:nvSpPr>
        <p:spPr>
          <a:xfrm>
            <a:off x="8070225" y="445318"/>
            <a:ext cx="6272462" cy="584775"/>
          </a:xfrm>
          <a:prstGeom prst="rect">
            <a:avLst/>
          </a:prstGeom>
          <a:noFill/>
          <a:scene3d>
            <a:camera prst="orthographicFront">
              <a:rot lat="0" lon="0" rev="600000"/>
            </a:camera>
            <a:lightRig rig="threePt" dir="t"/>
          </a:scene3d>
        </p:spPr>
        <p:txBody>
          <a:bodyPr wrap="square">
            <a:spAutoFit/>
          </a:bodyPr>
          <a:lstStyle/>
          <a:p>
            <a:r>
              <a:rPr lang="se-NO" sz="3200" b="1" dirty="0"/>
              <a:t>Vástádus Hárjehus 2</a:t>
            </a:r>
            <a:r>
              <a:rPr lang="nb-NO" sz="3200" b="1" dirty="0"/>
              <a:t> </a:t>
            </a:r>
          </a:p>
        </p:txBody>
      </p:sp>
      <p:pic>
        <p:nvPicPr>
          <p:cNvPr id="15" name="Bilde 14" descr="Et bilde som inneholder tekst, Font, Grafikk, grafisk design&#10;&#10;Automatisk generert beskrivelse">
            <a:extLst>
              <a:ext uri="{FF2B5EF4-FFF2-40B4-BE49-F238E27FC236}">
                <a16:creationId xmlns:a16="http://schemas.microsoft.com/office/drawing/2014/main" id="{D1348AA9-E52F-AD7B-41F7-79C8B50B14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Tree>
    <p:extLst>
      <p:ext uri="{BB962C8B-B14F-4D97-AF65-F5344CB8AC3E}">
        <p14:creationId xmlns:p14="http://schemas.microsoft.com/office/powerpoint/2010/main" val="1688651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25B6CEB3-6E16-CC4B-B1F6-5B4D8F77E88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Bilde 4" descr="Et bilde som inneholder tekst, Font, Grafikk, grafisk design&#10;&#10;Automatisk generert beskrivelse">
            <a:extLst>
              <a:ext uri="{FF2B5EF4-FFF2-40B4-BE49-F238E27FC236}">
                <a16:creationId xmlns:a16="http://schemas.microsoft.com/office/drawing/2014/main" id="{F9C9E0CF-4216-27DD-7572-46457A2311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
        <p:nvSpPr>
          <p:cNvPr id="6" name="TekstSylinder 5">
            <a:extLst>
              <a:ext uri="{FF2B5EF4-FFF2-40B4-BE49-F238E27FC236}">
                <a16:creationId xmlns:a16="http://schemas.microsoft.com/office/drawing/2014/main" id="{BC51E9DE-3E9A-B756-AE0F-0CB5AF97E39A}"/>
              </a:ext>
            </a:extLst>
          </p:cNvPr>
          <p:cNvSpPr txBox="1"/>
          <p:nvPr/>
        </p:nvSpPr>
        <p:spPr>
          <a:xfrm>
            <a:off x="830825" y="2029033"/>
            <a:ext cx="5265175" cy="2799934"/>
          </a:xfrm>
          <a:prstGeom prst="rect">
            <a:avLst/>
          </a:prstGeom>
          <a:noFill/>
        </p:spPr>
        <p:txBody>
          <a:bodyPr wrap="square" rtlCol="0">
            <a:spAutoFit/>
          </a:bodyPr>
          <a:lstStyle/>
          <a:p>
            <a:r>
              <a:rPr lang="se-NO" sz="2400" kern="100" dirty="0">
                <a:effectLst/>
                <a:latin typeface="Avenir Next LT Pro" panose="020B0504020202020204" pitchFamily="34" charset="0"/>
                <a:ea typeface="Aptos" panose="020B0004020202020204" pitchFamily="34" charset="0"/>
                <a:cs typeface="Arial" panose="020B0604020202020204" pitchFamily="34" charset="0"/>
              </a:rPr>
              <a:t>Mii lea erohus dán guovtti vuolimus dásis dan njealji bajimus dási ektui?</a:t>
            </a:r>
            <a:endParaRPr lang="nb-NO" sz="2400" kern="100" dirty="0">
              <a:effectLst/>
              <a:latin typeface="Avenir Next LT Pro" panose="020B0504020202020204" pitchFamily="34" charset="0"/>
              <a:ea typeface="Aptos" panose="020B0004020202020204" pitchFamily="34" charset="0"/>
              <a:cs typeface="Arial" panose="020B0604020202020204" pitchFamily="34" charset="0"/>
            </a:endParaRPr>
          </a:p>
          <a:p>
            <a:pPr marL="342900" indent="-342900">
              <a:buFont typeface="Arial" panose="020B0604020202020204" pitchFamily="34" charset="0"/>
              <a:buChar char="•"/>
            </a:pPr>
            <a:endParaRPr lang="en-GB" sz="2400" dirty="0">
              <a:latin typeface="Avenir Next LT Pro" panose="020B0504020202020204" pitchFamily="34" charset="0"/>
            </a:endParaRPr>
          </a:p>
          <a:p>
            <a:pPr>
              <a:lnSpc>
                <a:spcPct val="150000"/>
              </a:lnSpc>
              <a:spcAft>
                <a:spcPts val="800"/>
              </a:spcAft>
            </a:pPr>
            <a:r>
              <a:rPr lang="se-NO" sz="2400" kern="100" dirty="0">
                <a:effectLst/>
                <a:latin typeface="Avenir Next LT Pro" panose="020B0504020202020204" pitchFamily="34" charset="0"/>
                <a:ea typeface="Aptos" panose="020B0004020202020204" pitchFamily="34" charset="0"/>
                <a:cs typeface="Arial" panose="020B0604020202020204" pitchFamily="34" charset="0"/>
              </a:rPr>
              <a:t>Doaivvut go duođalašvuođagrádas lea dadjamuš sutnje geasa čuohcá?</a:t>
            </a:r>
            <a:r>
              <a:rPr lang="nb-NO" sz="2400" kern="100" dirty="0">
                <a:latin typeface="Avenir Next LT Pro" panose="020B0504020202020204" pitchFamily="34" charset="0"/>
                <a:ea typeface="Aptos" panose="020B0004020202020204" pitchFamily="34" charset="0"/>
                <a:cs typeface="Arial" panose="020B0604020202020204" pitchFamily="34" charset="0"/>
              </a:rPr>
              <a:t> </a:t>
            </a:r>
            <a:r>
              <a:rPr lang="se-NO" sz="2400" kern="100" dirty="0">
                <a:effectLst/>
                <a:latin typeface="Avenir Next LT Pro" panose="020B0504020202020204" pitchFamily="34" charset="0"/>
                <a:ea typeface="Aptos" panose="020B0004020202020204" pitchFamily="34" charset="0"/>
                <a:cs typeface="Arial" panose="020B0604020202020204" pitchFamily="34" charset="0"/>
              </a:rPr>
              <a:t>Manne?</a:t>
            </a:r>
            <a:endParaRPr lang="nb-NO" sz="2400" kern="100" dirty="0">
              <a:effectLst/>
              <a:latin typeface="Avenir Next LT Pro" panose="020B0504020202020204" pitchFamily="34" charset="0"/>
              <a:ea typeface="Aptos" panose="020B0004020202020204" pitchFamily="34" charset="0"/>
              <a:cs typeface="Arial" panose="020B0604020202020204" pitchFamily="34" charset="0"/>
            </a:endParaRPr>
          </a:p>
        </p:txBody>
      </p:sp>
      <p:sp>
        <p:nvSpPr>
          <p:cNvPr id="8" name="TekstSylinder 7">
            <a:extLst>
              <a:ext uri="{FF2B5EF4-FFF2-40B4-BE49-F238E27FC236}">
                <a16:creationId xmlns:a16="http://schemas.microsoft.com/office/drawing/2014/main" id="{FA3874D1-E46A-E643-5EE6-BB8412F21099}"/>
              </a:ext>
            </a:extLst>
          </p:cNvPr>
          <p:cNvSpPr txBox="1"/>
          <p:nvPr/>
        </p:nvSpPr>
        <p:spPr>
          <a:xfrm>
            <a:off x="822037" y="6323885"/>
            <a:ext cx="3593741" cy="461665"/>
          </a:xfrm>
          <a:prstGeom prst="rect">
            <a:avLst/>
          </a:prstGeom>
          <a:noFill/>
        </p:spPr>
        <p:txBody>
          <a:bodyPr wrap="none" rtlCol="0">
            <a:spAutoFit/>
          </a:bodyPr>
          <a:lstStyle/>
          <a:p>
            <a:r>
              <a:rPr lang="se-NO" sz="1200" b="1" dirty="0">
                <a:effectLst/>
                <a:latin typeface="Avenir Next LT Pro" panose="020B0504020202020204" pitchFamily="34" charset="0"/>
                <a:ea typeface="Aptos" panose="020B0004020202020204" pitchFamily="34" charset="0"/>
              </a:rPr>
              <a:t>Gáldu</a:t>
            </a:r>
            <a:r>
              <a:rPr lang="nb-NO" sz="1200" dirty="0">
                <a:effectLst/>
                <a:latin typeface="Avenir Next LT Pro" panose="020B0504020202020204" pitchFamily="34" charset="0"/>
                <a:ea typeface="Aptos" panose="020B0004020202020204" pitchFamily="34" charset="0"/>
              </a:rPr>
              <a:t>:</a:t>
            </a:r>
            <a:r>
              <a:rPr lang="se-NO" sz="1200" dirty="0">
                <a:effectLst/>
                <a:latin typeface="Avenir Next LT Pro" panose="020B0504020202020204" pitchFamily="34" charset="0"/>
                <a:ea typeface="Aptos" panose="020B0004020202020204" pitchFamily="34" charset="0"/>
              </a:rPr>
              <a:t> </a:t>
            </a:r>
            <a:r>
              <a:rPr lang="en-GB" sz="1200" dirty="0">
                <a:latin typeface="Avenir Next LT Pro" panose="020B0504020202020204" pitchFamily="34" charset="0"/>
              </a:rPr>
              <a:t>Stille </a:t>
            </a:r>
            <a:r>
              <a:rPr lang="en-GB" sz="1200" dirty="0" err="1">
                <a:latin typeface="Avenir Next LT Pro" panose="020B0504020202020204" pitchFamily="34" charset="0"/>
              </a:rPr>
              <a:t>i</a:t>
            </a:r>
            <a:r>
              <a:rPr lang="en-GB" sz="1200" dirty="0">
                <a:latin typeface="Avenir Next LT Pro" panose="020B0504020202020204" pitchFamily="34" charset="0"/>
              </a:rPr>
              <a:t> møte med hets. </a:t>
            </a:r>
            <a:br>
              <a:rPr lang="en-GB" sz="1200" dirty="0">
                <a:latin typeface="Avenir Next LT Pro" panose="020B0504020202020204" pitchFamily="34" charset="0"/>
              </a:rPr>
            </a:br>
            <a:r>
              <a:rPr lang="en-GB" sz="1200" dirty="0">
                <a:latin typeface="Avenir Next LT Pro" panose="020B0504020202020204" pitchFamily="34" charset="0"/>
              </a:rPr>
              <a:t>Norges institusjon for menneskerettigheter 2023</a:t>
            </a:r>
          </a:p>
        </p:txBody>
      </p:sp>
      <p:sp>
        <p:nvSpPr>
          <p:cNvPr id="16" name="Tittel 1">
            <a:extLst>
              <a:ext uri="{FF2B5EF4-FFF2-40B4-BE49-F238E27FC236}">
                <a16:creationId xmlns:a16="http://schemas.microsoft.com/office/drawing/2014/main" id="{9D07D8FF-9C1E-B484-C9EE-1AA8C6EB521D}"/>
              </a:ext>
            </a:extLst>
          </p:cNvPr>
          <p:cNvSpPr>
            <a:spLocks noGrp="1"/>
          </p:cNvSpPr>
          <p:nvPr>
            <p:ph type="title"/>
          </p:nvPr>
        </p:nvSpPr>
        <p:spPr>
          <a:xfrm>
            <a:off x="822037" y="650479"/>
            <a:ext cx="6185170" cy="877887"/>
          </a:xfrm>
        </p:spPr>
        <p:txBody>
          <a:bodyPr>
            <a:noAutofit/>
          </a:bodyPr>
          <a:lstStyle/>
          <a:p>
            <a:pPr>
              <a:lnSpc>
                <a:spcPct val="100000"/>
              </a:lnSpc>
            </a:pPr>
            <a:br>
              <a:rPr lang="en-GB" sz="3600" b="1" dirty="0">
                <a:solidFill>
                  <a:srgbClr val="443742"/>
                </a:solidFill>
                <a:latin typeface="Poppins" panose="00000500000000000000" pitchFamily="2" charset="0"/>
                <a:cs typeface="Poppins" panose="00000500000000000000" pitchFamily="2" charset="0"/>
              </a:rPr>
            </a:br>
            <a:r>
              <a:rPr lang="se-NO" sz="3600" b="1" dirty="0">
                <a:solidFill>
                  <a:srgbClr val="443742"/>
                </a:solidFill>
                <a:effectLst/>
                <a:latin typeface="Poppins" panose="00000500000000000000" pitchFamily="2" charset="0"/>
                <a:ea typeface="Aptos" panose="020B0004020202020204" pitchFamily="34" charset="0"/>
                <a:cs typeface="Poppins" panose="00000500000000000000" pitchFamily="2" charset="0"/>
              </a:rPr>
              <a:t>Ovdagáddop</a:t>
            </a:r>
            <a:r>
              <a:rPr lang="nb-NO" sz="3600" b="1" dirty="0">
                <a:solidFill>
                  <a:srgbClr val="443742"/>
                </a:solidFill>
                <a:effectLst/>
                <a:latin typeface="Poppins" panose="00000500000000000000" pitchFamily="2" charset="0"/>
                <a:ea typeface="Aptos" panose="020B0004020202020204" pitchFamily="34" charset="0"/>
                <a:cs typeface="Poppins" panose="00000500000000000000" pitchFamily="2" charset="0"/>
              </a:rPr>
              <a:t>y</a:t>
            </a:r>
            <a:r>
              <a:rPr lang="se-NO" sz="3600" b="1" dirty="0">
                <a:solidFill>
                  <a:srgbClr val="443742"/>
                </a:solidFill>
                <a:effectLst/>
                <a:latin typeface="Poppins" panose="00000500000000000000" pitchFamily="2" charset="0"/>
                <a:ea typeface="Aptos" panose="020B0004020202020204" pitchFamily="34" charset="0"/>
                <a:cs typeface="Poppins" panose="00000500000000000000" pitchFamily="2" charset="0"/>
              </a:rPr>
              <a:t>ramida</a:t>
            </a:r>
            <a:endParaRPr lang="en-GB" sz="3600" b="1" dirty="0">
              <a:solidFill>
                <a:srgbClr val="443742"/>
              </a:solidFill>
              <a:latin typeface="Poppins" panose="00000500000000000000" pitchFamily="2" charset="0"/>
              <a:cs typeface="Poppins" panose="00000500000000000000" pitchFamily="2" charset="0"/>
            </a:endParaRPr>
          </a:p>
        </p:txBody>
      </p:sp>
      <p:pic>
        <p:nvPicPr>
          <p:cNvPr id="2" name="Bilde 1">
            <a:extLst>
              <a:ext uri="{FF2B5EF4-FFF2-40B4-BE49-F238E27FC236}">
                <a16:creationId xmlns:a16="http://schemas.microsoft.com/office/drawing/2014/main" id="{C5BD1B87-9A2A-5ED3-C67C-C870D112E375}"/>
              </a:ext>
            </a:extLst>
          </p:cNvPr>
          <p:cNvPicPr>
            <a:picLocks noChangeAspect="1"/>
          </p:cNvPicPr>
          <p:nvPr/>
        </p:nvPicPr>
        <p:blipFill>
          <a:blip r:embed="rId5"/>
          <a:stretch>
            <a:fillRect/>
          </a:stretch>
        </p:blipFill>
        <p:spPr>
          <a:xfrm>
            <a:off x="6114887" y="0"/>
            <a:ext cx="5950845" cy="5950341"/>
          </a:xfrm>
          <a:prstGeom prst="rect">
            <a:avLst/>
          </a:prstGeom>
        </p:spPr>
      </p:pic>
    </p:spTree>
    <p:extLst>
      <p:ext uri="{BB962C8B-B14F-4D97-AF65-F5344CB8AC3E}">
        <p14:creationId xmlns:p14="http://schemas.microsoft.com/office/powerpoint/2010/main" val="951049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E0AD6F-0267-C1B6-B21A-14BD5A5CA314}"/>
              </a:ext>
            </a:extLst>
          </p:cNvPr>
          <p:cNvSpPr>
            <a:spLocks noGrp="1"/>
          </p:cNvSpPr>
          <p:nvPr>
            <p:ph type="title"/>
          </p:nvPr>
        </p:nvSpPr>
        <p:spPr>
          <a:xfrm>
            <a:off x="838200" y="2551113"/>
            <a:ext cx="10515600" cy="1325563"/>
          </a:xfrm>
        </p:spPr>
        <p:txBody>
          <a:bodyPr>
            <a:normAutofit fontScale="90000"/>
          </a:bodyPr>
          <a:lstStyle/>
          <a:p>
            <a:pPr>
              <a:lnSpc>
                <a:spcPct val="100000"/>
              </a:lnSpc>
            </a:pPr>
            <a:r>
              <a:rPr lang="se-NO" sz="4400" b="1" kern="100" dirty="0">
                <a:solidFill>
                  <a:srgbClr val="443742"/>
                </a:solidFill>
                <a:effectLst/>
                <a:latin typeface="Libre Baskerville" panose="02000000000000000000" pitchFamily="2" charset="0"/>
              </a:rPr>
              <a:t>Movt sáhttá cielaheapmi, rasisma ja vealaheapmi leat?</a:t>
            </a:r>
            <a:br>
              <a:rPr lang="nb-NO" sz="4400" kern="100" dirty="0">
                <a:effectLst/>
                <a:latin typeface="Aptos" panose="020B0004020202020204" pitchFamily="34" charset="0"/>
                <a:ea typeface="Aptos" panose="020B0004020202020204" pitchFamily="34" charset="0"/>
                <a:cs typeface="Arial" panose="020B0604020202020204" pitchFamily="34" charset="0"/>
              </a:rPr>
            </a:br>
            <a:br>
              <a:rPr lang="en-GB" b="1" dirty="0">
                <a:solidFill>
                  <a:srgbClr val="443742"/>
                </a:solidFill>
                <a:latin typeface="Libre Baskerville" panose="02000000000000000000" pitchFamily="2" charset="0"/>
                <a:cs typeface="Poppins" panose="00000500000000000000" pitchFamily="2" charset="0"/>
              </a:rPr>
            </a:br>
            <a:endParaRPr lang="en-GB" b="1" dirty="0">
              <a:solidFill>
                <a:srgbClr val="443742"/>
              </a:solidFill>
              <a:latin typeface="Libre Baskerville" panose="02000000000000000000" pitchFamily="2" charset="0"/>
              <a:cs typeface="Poppins" panose="00000500000000000000" pitchFamily="2" charset="0"/>
            </a:endParaRPr>
          </a:p>
        </p:txBody>
      </p:sp>
      <p:pic>
        <p:nvPicPr>
          <p:cNvPr id="5" name="Bilde 4" descr="Et bilde som inneholder tekst, Font, Grafikk, grafisk design&#10;&#10;Automatisk generert beskrivelse">
            <a:extLst>
              <a:ext uri="{FF2B5EF4-FFF2-40B4-BE49-F238E27FC236}">
                <a16:creationId xmlns:a16="http://schemas.microsoft.com/office/drawing/2014/main" id="{8BFCF879-560F-AB2A-67BE-369E063AC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Tree>
    <p:extLst>
      <p:ext uri="{BB962C8B-B14F-4D97-AF65-F5344CB8AC3E}">
        <p14:creationId xmlns:p14="http://schemas.microsoft.com/office/powerpoint/2010/main" val="1888636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45BDF4-F626-6D34-0FE4-6B0AB4D083DE}"/>
              </a:ext>
            </a:extLst>
          </p:cNvPr>
          <p:cNvSpPr>
            <a:spLocks noGrp="1"/>
          </p:cNvSpPr>
          <p:nvPr>
            <p:ph type="title"/>
          </p:nvPr>
        </p:nvSpPr>
        <p:spPr/>
        <p:txBody>
          <a:bodyPr/>
          <a:lstStyle/>
          <a:p>
            <a:endParaRPr lang="en-GB"/>
          </a:p>
        </p:txBody>
      </p:sp>
      <p:pic>
        <p:nvPicPr>
          <p:cNvPr id="8" name="Media på Internett 7" title="Jaskatvuohta bávččagahttá: Tamina muitalus">
            <a:hlinkClick r:id="" action="ppaction://media"/>
            <a:extLst>
              <a:ext uri="{FF2B5EF4-FFF2-40B4-BE49-F238E27FC236}">
                <a16:creationId xmlns:a16="http://schemas.microsoft.com/office/drawing/2014/main" id="{DE2E6671-4D98-5A46-1DC5-3A0CC8F5B93E}"/>
              </a:ext>
            </a:extLst>
          </p:cNvPr>
          <p:cNvPicPr>
            <a:picLocks noGrp="1" noRot="1" noChangeAspect="1"/>
          </p:cNvPicPr>
          <p:nvPr>
            <p:ph idx="1"/>
            <a:videoFile r:link="rId1"/>
          </p:nvPr>
        </p:nvPicPr>
        <p:blipFill>
          <a:blip r:embed="rId4"/>
          <a:stretch>
            <a:fillRect/>
          </a:stretch>
        </p:blipFill>
        <p:spPr>
          <a:xfrm>
            <a:off x="0" y="0"/>
            <a:ext cx="12192000" cy="6888945"/>
          </a:xfrm>
          <a:prstGeom prst="rect">
            <a:avLst/>
          </a:prstGeom>
        </p:spPr>
      </p:pic>
    </p:spTree>
    <p:extLst>
      <p:ext uri="{BB962C8B-B14F-4D97-AF65-F5344CB8AC3E}">
        <p14:creationId xmlns:p14="http://schemas.microsoft.com/office/powerpoint/2010/main" val="97372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pic>
        <p:nvPicPr>
          <p:cNvPr id="4" name="Bilde 3" descr="Et bilde som inneholder tekst, Font, Grafikk, grafisk design&#10;&#10;Automatisk generert beskrivelse">
            <a:extLst>
              <a:ext uri="{FF2B5EF4-FFF2-40B4-BE49-F238E27FC236}">
                <a16:creationId xmlns:a16="http://schemas.microsoft.com/office/drawing/2014/main" id="{F2A2D49F-4539-5E19-076A-A949220FA7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pic>
        <p:nvPicPr>
          <p:cNvPr id="6" name="Bilde 5" descr="Et bilde som inneholder klær, Menneskeansikt, person, slips&#10;&#10;Automatisk generert beskrivelse">
            <a:extLst>
              <a:ext uri="{FF2B5EF4-FFF2-40B4-BE49-F238E27FC236}">
                <a16:creationId xmlns:a16="http://schemas.microsoft.com/office/drawing/2014/main" id="{408446D1-3B5F-65FB-9F5E-DA8D043FF7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744" t="8056" r="30415"/>
          <a:stretch/>
        </p:blipFill>
        <p:spPr>
          <a:xfrm>
            <a:off x="0" y="0"/>
            <a:ext cx="5150498" cy="6858000"/>
          </a:xfrm>
          <a:prstGeom prst="rect">
            <a:avLst/>
          </a:prstGeom>
        </p:spPr>
      </p:pic>
      <p:sp>
        <p:nvSpPr>
          <p:cNvPr id="7" name="Plassholder for innhold 2">
            <a:extLst>
              <a:ext uri="{FF2B5EF4-FFF2-40B4-BE49-F238E27FC236}">
                <a16:creationId xmlns:a16="http://schemas.microsoft.com/office/drawing/2014/main" id="{BE59EFF2-B799-B237-C826-CA4A38CD7064}"/>
              </a:ext>
            </a:extLst>
          </p:cNvPr>
          <p:cNvSpPr txBox="1">
            <a:spLocks/>
          </p:cNvSpPr>
          <p:nvPr/>
        </p:nvSpPr>
        <p:spPr>
          <a:xfrm>
            <a:off x="5515340" y="2575249"/>
            <a:ext cx="5790970" cy="1707502"/>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GB" dirty="0">
              <a:solidFill>
                <a:srgbClr val="443742"/>
              </a:solidFill>
              <a:latin typeface="Avenir Next LT Pro" panose="020B0504020202020204" pitchFamily="34" charset="0"/>
            </a:endParaRPr>
          </a:p>
          <a:p>
            <a:pPr>
              <a:lnSpc>
                <a:spcPct val="150000"/>
              </a:lnSpc>
              <a:spcAft>
                <a:spcPts val="800"/>
              </a:spcAft>
            </a:pPr>
            <a:r>
              <a:rPr lang="se-NO" sz="2900" kern="100" dirty="0">
                <a:solidFill>
                  <a:srgbClr val="443742"/>
                </a:solidFill>
                <a:effectLst/>
                <a:latin typeface="Avenir Next LT Pro" panose="020B0504020202020204" pitchFamily="34" charset="0"/>
                <a:ea typeface="Aptos" panose="020B0004020202020204" pitchFamily="34" charset="0"/>
                <a:cs typeface="Arial" panose="020B0604020202020204" pitchFamily="34" charset="0"/>
              </a:rPr>
              <a:t>Movt don livččet reageren jus don livččet Tamina?</a:t>
            </a:r>
            <a:endParaRPr lang="nb-NO" sz="2900" kern="100" dirty="0">
              <a:solidFill>
                <a:srgbClr val="443742"/>
              </a:solidFill>
              <a:effectLst/>
              <a:latin typeface="Avenir Next LT Pro" panose="020B0504020202020204" pitchFamily="34" charset="0"/>
              <a:ea typeface="Aptos" panose="020B0004020202020204" pitchFamily="34" charset="0"/>
              <a:cs typeface="Arial" panose="020B0604020202020204" pitchFamily="34" charset="0"/>
            </a:endParaRPr>
          </a:p>
          <a:p>
            <a:pPr>
              <a:lnSpc>
                <a:spcPct val="150000"/>
              </a:lnSpc>
              <a:spcAft>
                <a:spcPts val="800"/>
              </a:spcAft>
            </a:pPr>
            <a:r>
              <a:rPr lang="se-NO" sz="2900" kern="100" dirty="0">
                <a:solidFill>
                  <a:srgbClr val="443742"/>
                </a:solidFill>
                <a:effectLst/>
                <a:latin typeface="Avenir Next LT Pro" panose="020B0504020202020204" pitchFamily="34" charset="0"/>
                <a:ea typeface="Aptos" panose="020B0004020202020204" pitchFamily="34" charset="0"/>
                <a:cs typeface="Arial" panose="020B0604020202020204" pitchFamily="34" charset="0"/>
              </a:rPr>
              <a:t>Manne ii oktage daga maide? </a:t>
            </a:r>
            <a:endParaRPr lang="nb-NO" sz="2900" kern="100" dirty="0">
              <a:solidFill>
                <a:srgbClr val="443742"/>
              </a:solidFill>
              <a:effectLst/>
              <a:latin typeface="Avenir Next LT Pro" panose="020B0504020202020204" pitchFamily="34" charset="0"/>
              <a:ea typeface="Aptos" panose="020B0004020202020204" pitchFamily="34" charset="0"/>
              <a:cs typeface="Arial" panose="020B0604020202020204" pitchFamily="34" charset="0"/>
            </a:endParaRPr>
          </a:p>
          <a:p>
            <a:pPr lvl="1"/>
            <a:endParaRPr lang="en-GB" dirty="0">
              <a:solidFill>
                <a:srgbClr val="443742"/>
              </a:solidFill>
              <a:latin typeface="Avenir Next LT Pro" panose="020B0504020202020204" pitchFamily="34" charset="0"/>
            </a:endParaRPr>
          </a:p>
          <a:p>
            <a:pPr lvl="1"/>
            <a:endParaRPr lang="en-GB" dirty="0">
              <a:solidFill>
                <a:srgbClr val="443742"/>
              </a:solidFill>
              <a:latin typeface="Avenir Next LT Pro" panose="020B0504020202020204" pitchFamily="34" charset="0"/>
            </a:endParaRPr>
          </a:p>
        </p:txBody>
      </p:sp>
    </p:spTree>
    <p:extLst>
      <p:ext uri="{BB962C8B-B14F-4D97-AF65-F5344CB8AC3E}">
        <p14:creationId xmlns:p14="http://schemas.microsoft.com/office/powerpoint/2010/main" val="2771720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pic>
        <p:nvPicPr>
          <p:cNvPr id="4" name="Bilde 3" descr="Et bilde som inneholder tekst, Font, Grafikk, grafisk design&#10;&#10;Automatisk generert beskrivelse">
            <a:extLst>
              <a:ext uri="{FF2B5EF4-FFF2-40B4-BE49-F238E27FC236}">
                <a16:creationId xmlns:a16="http://schemas.microsoft.com/office/drawing/2014/main" id="{7131B944-96F1-EBA4-E36C-02D3927269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pic>
        <p:nvPicPr>
          <p:cNvPr id="12" name="Bilde 11">
            <a:extLst>
              <a:ext uri="{FF2B5EF4-FFF2-40B4-BE49-F238E27FC236}">
                <a16:creationId xmlns:a16="http://schemas.microsoft.com/office/drawing/2014/main" id="{7D60111B-085D-729E-393D-813F6289B888}"/>
              </a:ext>
            </a:extLst>
          </p:cNvPr>
          <p:cNvPicPr>
            <a:picLocks noChangeAspect="1"/>
          </p:cNvPicPr>
          <p:nvPr/>
        </p:nvPicPr>
        <p:blipFill>
          <a:blip r:embed="rId4"/>
          <a:stretch>
            <a:fillRect/>
          </a:stretch>
        </p:blipFill>
        <p:spPr>
          <a:xfrm>
            <a:off x="-805521" y="0"/>
            <a:ext cx="5788929" cy="6858000"/>
          </a:xfrm>
          <a:prstGeom prst="rect">
            <a:avLst/>
          </a:prstGeom>
        </p:spPr>
      </p:pic>
      <p:sp>
        <p:nvSpPr>
          <p:cNvPr id="5" name="TekstSylinder 4">
            <a:extLst>
              <a:ext uri="{FF2B5EF4-FFF2-40B4-BE49-F238E27FC236}">
                <a16:creationId xmlns:a16="http://schemas.microsoft.com/office/drawing/2014/main" id="{4BF60D62-0BC1-1AAC-8FD7-FCC03D82431B}"/>
              </a:ext>
            </a:extLst>
          </p:cNvPr>
          <p:cNvSpPr txBox="1"/>
          <p:nvPr/>
        </p:nvSpPr>
        <p:spPr>
          <a:xfrm>
            <a:off x="5446566" y="1196954"/>
            <a:ext cx="6497052" cy="4195187"/>
          </a:xfrm>
          <a:prstGeom prst="rect">
            <a:avLst/>
          </a:prstGeom>
          <a:noFill/>
        </p:spPr>
        <p:txBody>
          <a:bodyPr wrap="square">
            <a:spAutoFit/>
          </a:bodyPr>
          <a:lstStyle/>
          <a:p>
            <a:pPr>
              <a:lnSpc>
                <a:spcPct val="150000"/>
              </a:lnSpc>
              <a:spcAft>
                <a:spcPts val="800"/>
              </a:spcAft>
            </a:pPr>
            <a:r>
              <a:rPr lang="se-NO" sz="4000" b="1" kern="100" dirty="0">
                <a:solidFill>
                  <a:srgbClr val="443742"/>
                </a:solidFill>
                <a:effectLst/>
                <a:latin typeface="Poppins" panose="00000500000000000000" pitchFamily="2" charset="0"/>
                <a:ea typeface="Aptos" panose="020B0004020202020204" pitchFamily="34" charset="0"/>
                <a:cs typeface="Poppins" panose="00000500000000000000" pitchFamily="2" charset="0"/>
              </a:rPr>
              <a:t>Mii dahká ahte leat oadjebas?</a:t>
            </a:r>
            <a:endParaRPr lang="nb-NO" sz="4000" b="1" kern="100" dirty="0">
              <a:solidFill>
                <a:srgbClr val="443742"/>
              </a:solidFill>
              <a:effectLst/>
              <a:latin typeface="Poppins" panose="00000500000000000000" pitchFamily="2" charset="0"/>
              <a:ea typeface="Aptos" panose="020B0004020202020204" pitchFamily="34" charset="0"/>
              <a:cs typeface="Poppins" panose="00000500000000000000" pitchFamily="2" charset="0"/>
            </a:endParaRPr>
          </a:p>
          <a:p>
            <a:pPr marL="285750" lvl="0" indent="-285750">
              <a:lnSpc>
                <a:spcPct val="150000"/>
              </a:lnSpc>
              <a:buFont typeface="Arial" panose="020B0604020202020204" pitchFamily="34" charset="0"/>
              <a:buChar char="•"/>
            </a:pPr>
            <a:r>
              <a:rPr lang="se-NO" sz="2400" kern="100" dirty="0">
                <a:solidFill>
                  <a:srgbClr val="443742"/>
                </a:solidFill>
                <a:effectLst/>
                <a:latin typeface="Avenir Next LT Pro" panose="020B0504020202020204" pitchFamily="34" charset="0"/>
                <a:ea typeface="Aptos" panose="020B0004020202020204" pitchFamily="34" charset="0"/>
                <a:cs typeface="Arial" panose="020B0604020202020204" pitchFamily="34" charset="0"/>
              </a:rPr>
              <a:t>Maid dárbbašat ahte galggat dovdat iežat doarvái oadjebassan dahkat juoidá?</a:t>
            </a:r>
            <a:endParaRPr lang="nb-NO" sz="2400" kern="100" dirty="0">
              <a:solidFill>
                <a:srgbClr val="443742"/>
              </a:solidFill>
              <a:latin typeface="Avenir Next LT Pro" panose="020B0504020202020204" pitchFamily="34" charset="0"/>
              <a:ea typeface="Aptos" panose="020B00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se-NO" sz="2400" kern="100" dirty="0">
                <a:solidFill>
                  <a:srgbClr val="443742"/>
                </a:solidFill>
                <a:effectLst/>
                <a:latin typeface="Avenir Next LT Pro" panose="020B0504020202020204" pitchFamily="34" charset="0"/>
                <a:ea typeface="Aptos" panose="020B0004020202020204" pitchFamily="34" charset="0"/>
                <a:cs typeface="Arial" panose="020B0604020202020204" pitchFamily="34" charset="0"/>
              </a:rPr>
              <a:t>Movt sáhtát dahkat juoidá almma dagahit dilálašvuođa vearrábun?</a:t>
            </a:r>
            <a:endParaRPr lang="nb-NO" sz="2400" kern="100" dirty="0">
              <a:solidFill>
                <a:srgbClr val="443742"/>
              </a:solidFill>
              <a:effectLst/>
              <a:latin typeface="Avenir Next LT Pro" panose="020B05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072168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43742"/>
        </a:solidFill>
        <a:effectLst/>
      </p:bgPr>
    </p:bg>
    <p:spTree>
      <p:nvGrpSpPr>
        <p:cNvPr id="1" name="">
          <a:extLst>
            <a:ext uri="{FF2B5EF4-FFF2-40B4-BE49-F238E27FC236}">
              <a16:creationId xmlns:a16="http://schemas.microsoft.com/office/drawing/2014/main" id="{3EC33A21-8A64-B74D-4D0E-C392C7FB0EE6}"/>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44B29374-3541-7DE2-7DE9-582CE3BAEDEE}"/>
              </a:ext>
            </a:extLst>
          </p:cNvPr>
          <p:cNvSpPr>
            <a:spLocks noGrp="1"/>
          </p:cNvSpPr>
          <p:nvPr>
            <p:ph type="title"/>
          </p:nvPr>
        </p:nvSpPr>
        <p:spPr>
          <a:xfrm>
            <a:off x="838200" y="747523"/>
            <a:ext cx="10515600" cy="1325563"/>
          </a:xfrm>
        </p:spPr>
        <p:txBody>
          <a:bodyPr>
            <a:noAutofit/>
          </a:bodyPr>
          <a:lstStyle/>
          <a:p>
            <a:pPr algn="ctr"/>
            <a:r>
              <a:rPr lang="se-NO" sz="4000" dirty="0">
                <a:solidFill>
                  <a:schemeClr val="bg1"/>
                </a:solidFill>
                <a:effectLst/>
                <a:latin typeface="Libre Baskerville" panose="02000000000000000000" pitchFamily="2" charset="0"/>
                <a:ea typeface="Aptos" panose="020B0004020202020204" pitchFamily="34" charset="0"/>
                <a:cs typeface="Poppins" panose="00000500000000000000" pitchFamily="2" charset="0"/>
              </a:rPr>
              <a:t>Maid don sáhtát dahkat jus oainnát muhtima gii vásiha cielaheami, rasisma ja vealaheami? </a:t>
            </a:r>
            <a:endParaRPr lang="nb-NO" sz="4000" dirty="0">
              <a:solidFill>
                <a:schemeClr val="bg1"/>
              </a:solidFill>
              <a:latin typeface="Libre Baskerville" panose="02000000000000000000" pitchFamily="2" charset="0"/>
              <a:cs typeface="Poppins" panose="00000500000000000000" pitchFamily="2" charset="0"/>
            </a:endParaRPr>
          </a:p>
        </p:txBody>
      </p:sp>
      <p:sp>
        <p:nvSpPr>
          <p:cNvPr id="3" name="Plassholder for innhold 2">
            <a:extLst>
              <a:ext uri="{FF2B5EF4-FFF2-40B4-BE49-F238E27FC236}">
                <a16:creationId xmlns:a16="http://schemas.microsoft.com/office/drawing/2014/main" id="{AF0448A7-F821-8656-26DE-981276DDDE3E}"/>
              </a:ext>
            </a:extLst>
          </p:cNvPr>
          <p:cNvSpPr>
            <a:spLocks noGrp="1"/>
          </p:cNvSpPr>
          <p:nvPr>
            <p:ph idx="1"/>
          </p:nvPr>
        </p:nvSpPr>
        <p:spPr>
          <a:xfrm>
            <a:off x="234243" y="4344162"/>
            <a:ext cx="3723973" cy="2709227"/>
          </a:xfrm>
        </p:spPr>
        <p:txBody>
          <a:bodyPr>
            <a:normAutofit/>
          </a:bodyPr>
          <a:lstStyle/>
          <a:p>
            <a:pPr marL="0" indent="0" algn="ctr">
              <a:buNone/>
            </a:pPr>
            <a:r>
              <a:rPr lang="nb-NO" sz="1200" dirty="0">
                <a:solidFill>
                  <a:schemeClr val="bg1"/>
                </a:solidFill>
                <a:latin typeface="Libre Baskerville" panose="02000000000000000000" pitchFamily="2" charset="0"/>
              </a:rPr>
              <a:t>(Si noe)</a:t>
            </a:r>
            <a:endParaRPr lang="nb-NO" sz="1200" dirty="0">
              <a:solidFill>
                <a:schemeClr val="bg1"/>
              </a:solidFill>
              <a:effectLst/>
              <a:latin typeface="Libre Baskerville" panose="02000000000000000000" pitchFamily="2" charset="0"/>
              <a:ea typeface="Aptos" panose="020B0004020202020204" pitchFamily="34" charset="0"/>
            </a:endParaRPr>
          </a:p>
          <a:p>
            <a:pPr marL="0" indent="0" algn="ctr">
              <a:buNone/>
            </a:pPr>
            <a:r>
              <a:rPr lang="se-NO" sz="2000" b="1" dirty="0">
                <a:solidFill>
                  <a:schemeClr val="bg1"/>
                </a:solidFill>
                <a:effectLst/>
                <a:latin typeface="Libre Baskerville" panose="02000000000000000000" pitchFamily="2" charset="0"/>
                <a:ea typeface="Aptos" panose="020B0004020202020204" pitchFamily="34" charset="0"/>
              </a:rPr>
              <a:t>Daja juoidá</a:t>
            </a:r>
            <a:endParaRPr lang="nb-NO" sz="2000" b="1" dirty="0">
              <a:solidFill>
                <a:schemeClr val="bg1"/>
              </a:solidFill>
              <a:effectLst/>
              <a:latin typeface="Libre Baskerville" panose="02000000000000000000" pitchFamily="2" charset="0"/>
              <a:ea typeface="Aptos" panose="020B0004020202020204" pitchFamily="34" charset="0"/>
            </a:endParaRPr>
          </a:p>
          <a:p>
            <a:pPr marL="0" indent="0" algn="ctr">
              <a:buNone/>
            </a:pPr>
            <a:endParaRPr lang="nb-NO" sz="1800" b="1" dirty="0">
              <a:solidFill>
                <a:schemeClr val="bg1"/>
              </a:solidFill>
              <a:effectLst/>
              <a:latin typeface="Libre Baskerville" panose="02000000000000000000" pitchFamily="2" charset="0"/>
              <a:ea typeface="Aptos" panose="020B0004020202020204" pitchFamily="34" charset="0"/>
            </a:endParaRPr>
          </a:p>
          <a:p>
            <a:pPr>
              <a:lnSpc>
                <a:spcPct val="110000"/>
              </a:lnSpc>
              <a:spcAft>
                <a:spcPts val="800"/>
              </a:spcAft>
            </a:pPr>
            <a:r>
              <a:rPr lang="se-NO" sz="1500" kern="100" dirty="0">
                <a:solidFill>
                  <a:schemeClr val="bg1"/>
                </a:solidFill>
                <a:effectLst/>
                <a:latin typeface="Libre Baskerville" panose="02000000000000000000" pitchFamily="2" charset="0"/>
              </a:rPr>
              <a:t>Dadjat juoidá sutnje gii dan vásiha</a:t>
            </a:r>
            <a:endParaRPr lang="nb-NO" sz="1500" kern="100" dirty="0">
              <a:solidFill>
                <a:schemeClr val="bg1"/>
              </a:solidFill>
              <a:effectLst/>
              <a:latin typeface="Libre Baskerville" panose="02000000000000000000" pitchFamily="2" charset="0"/>
            </a:endParaRPr>
          </a:p>
          <a:p>
            <a:pPr>
              <a:lnSpc>
                <a:spcPct val="110000"/>
              </a:lnSpc>
              <a:spcAft>
                <a:spcPts val="800"/>
              </a:spcAft>
            </a:pPr>
            <a:r>
              <a:rPr lang="se-NO" sz="1500" kern="100" dirty="0">
                <a:solidFill>
                  <a:schemeClr val="bg1"/>
                </a:solidFill>
                <a:effectLst/>
                <a:latin typeface="Libre Baskerville" panose="02000000000000000000" pitchFamily="2" charset="0"/>
              </a:rPr>
              <a:t>Dadjat juoidá sutnje gii cielaha</a:t>
            </a:r>
            <a:endParaRPr lang="nb-NO" sz="1500" kern="100" dirty="0">
              <a:solidFill>
                <a:schemeClr val="bg1"/>
              </a:solidFill>
              <a:effectLst/>
              <a:latin typeface="Libre Baskerville" panose="02000000000000000000" pitchFamily="2" charset="0"/>
            </a:endParaRPr>
          </a:p>
          <a:p>
            <a:pPr>
              <a:lnSpc>
                <a:spcPct val="110000"/>
              </a:lnSpc>
              <a:spcAft>
                <a:spcPts val="800"/>
              </a:spcAft>
            </a:pPr>
            <a:r>
              <a:rPr lang="se-NO" sz="1500" kern="100" dirty="0">
                <a:solidFill>
                  <a:schemeClr val="bg1"/>
                </a:solidFill>
                <a:effectLst/>
                <a:latin typeface="Libre Baskerville" panose="02000000000000000000" pitchFamily="2" charset="0"/>
              </a:rPr>
              <a:t>Sollet eret dakkár dilálašvuođas</a:t>
            </a:r>
            <a:endParaRPr lang="nb-NO" sz="1500" kern="100" dirty="0">
              <a:solidFill>
                <a:schemeClr val="bg1"/>
              </a:solidFill>
              <a:effectLst/>
              <a:latin typeface="Libre Baskerville" panose="02000000000000000000" pitchFamily="2" charset="0"/>
              <a:ea typeface="Aptos" panose="020B0004020202020204" pitchFamily="34" charset="0"/>
              <a:cs typeface="Arial" panose="020B0604020202020204" pitchFamily="34" charset="0"/>
            </a:endParaRPr>
          </a:p>
          <a:p>
            <a:pPr>
              <a:lnSpc>
                <a:spcPct val="110000"/>
              </a:lnSpc>
            </a:pPr>
            <a:endParaRPr lang="nb-NO" sz="1600" b="1" dirty="0">
              <a:solidFill>
                <a:schemeClr val="bg1"/>
              </a:solidFill>
              <a:effectLst/>
              <a:latin typeface="Avenir Next LT Pro" panose="020B0504020202020204" pitchFamily="34" charset="0"/>
              <a:ea typeface="Aptos" panose="020B0004020202020204" pitchFamily="34" charset="0"/>
            </a:endParaRPr>
          </a:p>
          <a:p>
            <a:endParaRPr lang="nb-NO" sz="1400" b="1" dirty="0">
              <a:solidFill>
                <a:schemeClr val="bg1"/>
              </a:solidFill>
              <a:effectLst/>
              <a:latin typeface="Libre Baskerville" panose="02000000000000000000" pitchFamily="2" charset="0"/>
              <a:ea typeface="Aptos" panose="020B0004020202020204" pitchFamily="34" charset="0"/>
            </a:endParaRPr>
          </a:p>
        </p:txBody>
      </p:sp>
      <p:sp>
        <p:nvSpPr>
          <p:cNvPr id="5" name="TekstSylinder 4">
            <a:extLst>
              <a:ext uri="{FF2B5EF4-FFF2-40B4-BE49-F238E27FC236}">
                <a16:creationId xmlns:a16="http://schemas.microsoft.com/office/drawing/2014/main" id="{5A7E51AE-0182-B4A6-712D-0DD53FCD2185}"/>
              </a:ext>
            </a:extLst>
          </p:cNvPr>
          <p:cNvSpPr txBox="1"/>
          <p:nvPr/>
        </p:nvSpPr>
        <p:spPr>
          <a:xfrm>
            <a:off x="4258755" y="4460277"/>
            <a:ext cx="3858739" cy="2177006"/>
          </a:xfrm>
          <a:prstGeom prst="rect">
            <a:avLst/>
          </a:prstGeom>
          <a:noFill/>
        </p:spPr>
        <p:txBody>
          <a:bodyPr wrap="square">
            <a:spAutoFit/>
          </a:bodyPr>
          <a:lstStyle/>
          <a:p>
            <a:pPr marL="0" indent="0" algn="ctr">
              <a:buNone/>
            </a:pPr>
            <a:r>
              <a:rPr lang="nb-NO" sz="1200" dirty="0">
                <a:solidFill>
                  <a:schemeClr val="bg1"/>
                </a:solidFill>
                <a:effectLst/>
                <a:latin typeface="Libre Baskerville" panose="02000000000000000000" pitchFamily="2" charset="0"/>
                <a:ea typeface="Aptos" panose="020B0004020202020204" pitchFamily="34" charset="0"/>
              </a:rPr>
              <a:t>(</a:t>
            </a:r>
            <a:r>
              <a:rPr lang="se-NO" sz="1200" dirty="0">
                <a:solidFill>
                  <a:schemeClr val="bg1"/>
                </a:solidFill>
                <a:effectLst/>
                <a:latin typeface="Libre Baskerville" panose="02000000000000000000" pitchFamily="2" charset="0"/>
                <a:ea typeface="Aptos" panose="020B0004020202020204" pitchFamily="34" charset="0"/>
              </a:rPr>
              <a:t>Overvåk situasjonen)</a:t>
            </a:r>
            <a:endParaRPr lang="nb-NO" sz="1200" dirty="0">
              <a:solidFill>
                <a:schemeClr val="bg1"/>
              </a:solidFill>
              <a:effectLst/>
              <a:latin typeface="Libre Baskerville" panose="02000000000000000000" pitchFamily="2" charset="0"/>
              <a:ea typeface="Aptos" panose="020B0004020202020204" pitchFamily="34" charset="0"/>
            </a:endParaRPr>
          </a:p>
          <a:p>
            <a:pPr marL="0" indent="0" algn="ctr">
              <a:buNone/>
            </a:pPr>
            <a:r>
              <a:rPr lang="se-NO" sz="2000" b="1" dirty="0">
                <a:solidFill>
                  <a:schemeClr val="bg1"/>
                </a:solidFill>
                <a:effectLst/>
                <a:latin typeface="Libre Baskerville" panose="02000000000000000000" pitchFamily="2" charset="0"/>
                <a:ea typeface="Aptos" panose="020B0004020202020204" pitchFamily="34" charset="0"/>
              </a:rPr>
              <a:t>Gozit dilálašvuođa</a:t>
            </a:r>
            <a:endParaRPr lang="nb-NO" sz="2000" b="1" dirty="0">
              <a:solidFill>
                <a:schemeClr val="bg1"/>
              </a:solidFill>
              <a:effectLst/>
              <a:latin typeface="Libre Baskerville" panose="02000000000000000000" pitchFamily="2" charset="0"/>
              <a:ea typeface="Aptos" panose="020B0004020202020204" pitchFamily="34" charset="0"/>
            </a:endParaRPr>
          </a:p>
          <a:p>
            <a:pPr marL="0" indent="0" algn="ctr">
              <a:buNone/>
            </a:pPr>
            <a:endParaRPr lang="nb-NO" dirty="0">
              <a:solidFill>
                <a:schemeClr val="bg1"/>
              </a:solidFill>
              <a:latin typeface="Libre Baskerville" panose="02000000000000000000" pitchFamily="2" charset="0"/>
              <a:ea typeface="Aptos" panose="020B0004020202020204" pitchFamily="34" charset="0"/>
            </a:endParaRPr>
          </a:p>
          <a:p>
            <a:pPr marL="0" indent="0" algn="ctr">
              <a:buNone/>
            </a:pPr>
            <a:endParaRPr lang="nb-NO" dirty="0">
              <a:solidFill>
                <a:schemeClr val="bg1"/>
              </a:solidFill>
              <a:effectLst/>
              <a:latin typeface="Libre Baskerville" panose="02000000000000000000" pitchFamily="2" charset="0"/>
              <a:ea typeface="Aptos" panose="020B0004020202020204" pitchFamily="34" charset="0"/>
            </a:endParaRPr>
          </a:p>
          <a:p>
            <a:pPr marL="285750" indent="-285750">
              <a:lnSpc>
                <a:spcPct val="150000"/>
              </a:lnSpc>
              <a:spcAft>
                <a:spcPts val="800"/>
              </a:spcAft>
              <a:buFont typeface="Arial" panose="020B0604020202020204" pitchFamily="34" charset="0"/>
              <a:buChar char="•"/>
            </a:pPr>
            <a:r>
              <a:rPr lang="se-NO" sz="1400" kern="100" dirty="0">
                <a:solidFill>
                  <a:schemeClr val="bg1"/>
                </a:solidFill>
                <a:effectLst/>
                <a:latin typeface="Libre Baskerville" panose="02000000000000000000" pitchFamily="2" charset="0"/>
                <a:ea typeface="Aptos" panose="020B0004020202020204" pitchFamily="34" charset="0"/>
                <a:cs typeface="Arial" panose="020B0604020202020204" pitchFamily="34" charset="0"/>
              </a:rPr>
              <a:t>Čohkke video- ja jietnaduođaštusaid</a:t>
            </a:r>
            <a:endParaRPr lang="nb-NO" sz="1400" kern="100" dirty="0">
              <a:solidFill>
                <a:schemeClr val="bg1"/>
              </a:solidFill>
              <a:effectLst/>
              <a:latin typeface="Libre Baskerville" panose="02000000000000000000" pitchFamily="2" charset="0"/>
              <a:ea typeface="Aptos" panose="020B0004020202020204" pitchFamily="34" charset="0"/>
              <a:cs typeface="Arial" panose="020B0604020202020204" pitchFamily="34" charset="0"/>
            </a:endParaRPr>
          </a:p>
          <a:p>
            <a:pPr marL="285750" indent="-285750">
              <a:lnSpc>
                <a:spcPct val="150000"/>
              </a:lnSpc>
              <a:spcAft>
                <a:spcPts val="800"/>
              </a:spcAft>
              <a:buFont typeface="Arial" panose="020B0604020202020204" pitchFamily="34" charset="0"/>
              <a:buChar char="•"/>
            </a:pPr>
            <a:r>
              <a:rPr lang="se-NO" sz="1400" dirty="0">
                <a:solidFill>
                  <a:schemeClr val="bg1"/>
                </a:solidFill>
                <a:effectLst/>
                <a:latin typeface="Libre Baskerville" panose="02000000000000000000" pitchFamily="2" charset="0"/>
                <a:ea typeface="Aptos" panose="020B0004020202020204" pitchFamily="34" charset="0"/>
              </a:rPr>
              <a:t>Juogat dokumentašuvnna suinna geasa lea čuohcan </a:t>
            </a:r>
            <a:endParaRPr lang="nb-NO" sz="1400" dirty="0">
              <a:solidFill>
                <a:schemeClr val="bg1"/>
              </a:solidFill>
              <a:latin typeface="Libre Baskerville" panose="02000000000000000000" pitchFamily="2" charset="0"/>
            </a:endParaRPr>
          </a:p>
        </p:txBody>
      </p:sp>
      <p:sp>
        <p:nvSpPr>
          <p:cNvPr id="7" name="TekstSylinder 6">
            <a:extLst>
              <a:ext uri="{FF2B5EF4-FFF2-40B4-BE49-F238E27FC236}">
                <a16:creationId xmlns:a16="http://schemas.microsoft.com/office/drawing/2014/main" id="{EAF67AAB-B89E-F695-752B-BD59A1B9B9B3}"/>
              </a:ext>
            </a:extLst>
          </p:cNvPr>
          <p:cNvSpPr txBox="1"/>
          <p:nvPr/>
        </p:nvSpPr>
        <p:spPr>
          <a:xfrm>
            <a:off x="8344395" y="4095772"/>
            <a:ext cx="3858739" cy="3206006"/>
          </a:xfrm>
          <a:prstGeom prst="rect">
            <a:avLst/>
          </a:prstGeom>
          <a:noFill/>
        </p:spPr>
        <p:txBody>
          <a:bodyPr wrap="square">
            <a:spAutoFit/>
          </a:bodyPr>
          <a:lstStyle/>
          <a:p>
            <a:r>
              <a:rPr lang="nb-NO" dirty="0">
                <a:solidFill>
                  <a:schemeClr val="bg1"/>
                </a:solidFill>
                <a:effectLst/>
                <a:latin typeface="Libre Baskerville" panose="02000000000000000000" pitchFamily="2" charset="0"/>
                <a:ea typeface="Aptos" panose="020B0004020202020204" pitchFamily="34" charset="0"/>
              </a:rPr>
              <a:t> </a:t>
            </a:r>
          </a:p>
          <a:p>
            <a:pPr algn="ctr"/>
            <a:r>
              <a:rPr lang="se-NO" sz="1200" dirty="0">
                <a:solidFill>
                  <a:schemeClr val="bg1"/>
                </a:solidFill>
                <a:effectLst/>
                <a:latin typeface="Libre Baskerville" panose="02000000000000000000" pitchFamily="2" charset="0"/>
                <a:ea typeface="Aptos" panose="020B0004020202020204" pitchFamily="34" charset="0"/>
              </a:rPr>
              <a:t>(Spør om hjelp)</a:t>
            </a:r>
            <a:endParaRPr lang="nb-NO" sz="1200" dirty="0">
              <a:solidFill>
                <a:schemeClr val="bg1"/>
              </a:solidFill>
              <a:effectLst/>
              <a:latin typeface="Libre Baskerville" panose="02000000000000000000" pitchFamily="2" charset="0"/>
              <a:ea typeface="Aptos" panose="020B0004020202020204" pitchFamily="34" charset="0"/>
            </a:endParaRPr>
          </a:p>
          <a:p>
            <a:pPr algn="ctr"/>
            <a:r>
              <a:rPr lang="se-NO" sz="2000" b="1" dirty="0">
                <a:solidFill>
                  <a:schemeClr val="bg1"/>
                </a:solidFill>
                <a:effectLst/>
                <a:latin typeface="Libre Baskerville" panose="02000000000000000000" pitchFamily="2" charset="0"/>
                <a:ea typeface="Aptos" panose="020B0004020202020204" pitchFamily="34" charset="0"/>
              </a:rPr>
              <a:t>Jeara veahki</a:t>
            </a:r>
            <a:endParaRPr lang="nb-NO" sz="2000" b="1" dirty="0">
              <a:solidFill>
                <a:schemeClr val="bg1"/>
              </a:solidFill>
              <a:effectLst/>
              <a:latin typeface="Libre Baskerville" panose="02000000000000000000" pitchFamily="2" charset="0"/>
              <a:ea typeface="Aptos" panose="020B0004020202020204" pitchFamily="34" charset="0"/>
            </a:endParaRPr>
          </a:p>
          <a:p>
            <a:pPr algn="ctr"/>
            <a:endParaRPr lang="nb-NO" dirty="0">
              <a:solidFill>
                <a:schemeClr val="bg1"/>
              </a:solidFill>
              <a:latin typeface="Libre Baskerville" panose="02000000000000000000" pitchFamily="2" charset="0"/>
              <a:ea typeface="Aptos" panose="020B0004020202020204" pitchFamily="34" charset="0"/>
            </a:endParaRPr>
          </a:p>
          <a:p>
            <a:pPr algn="ctr"/>
            <a:endParaRPr lang="nb-NO" dirty="0">
              <a:solidFill>
                <a:schemeClr val="bg1"/>
              </a:solidFill>
              <a:effectLst/>
              <a:latin typeface="Libre Baskerville" panose="02000000000000000000" pitchFamily="2" charset="0"/>
              <a:ea typeface="Aptos" panose="020B0004020202020204" pitchFamily="34" charset="0"/>
            </a:endParaRPr>
          </a:p>
          <a:p>
            <a:pPr marL="285750" indent="-285750">
              <a:lnSpc>
                <a:spcPct val="150000"/>
              </a:lnSpc>
              <a:spcAft>
                <a:spcPts val="800"/>
              </a:spcAft>
              <a:buFont typeface="Arial" panose="020B0604020202020204" pitchFamily="34" charset="0"/>
              <a:buChar char="•"/>
            </a:pPr>
            <a:r>
              <a:rPr lang="se-NO" sz="1400" kern="100" dirty="0">
                <a:solidFill>
                  <a:schemeClr val="bg1"/>
                </a:solidFill>
                <a:effectLst/>
                <a:latin typeface="Libre Baskerville" panose="02000000000000000000" pitchFamily="2" charset="0"/>
              </a:rPr>
              <a:t>Muital dan birra eará vihtaniidda dahje rávis olbmuide</a:t>
            </a:r>
            <a:endParaRPr lang="nb-NO" sz="1400" kern="100" dirty="0">
              <a:solidFill>
                <a:schemeClr val="bg1"/>
              </a:solidFill>
              <a:latin typeface="Libre Baskerville" panose="02000000000000000000" pitchFamily="2" charset="0"/>
            </a:endParaRPr>
          </a:p>
          <a:p>
            <a:pPr marL="285750" indent="-285750">
              <a:lnSpc>
                <a:spcPct val="150000"/>
              </a:lnSpc>
              <a:spcAft>
                <a:spcPts val="800"/>
              </a:spcAft>
              <a:buFont typeface="Arial" panose="020B0604020202020204" pitchFamily="34" charset="0"/>
              <a:buChar char="•"/>
            </a:pPr>
            <a:r>
              <a:rPr lang="se-NO" sz="1400" kern="100" dirty="0">
                <a:solidFill>
                  <a:schemeClr val="bg1"/>
                </a:solidFill>
                <a:effectLst/>
                <a:latin typeface="Libre Baskerville" panose="02000000000000000000" pitchFamily="2" charset="0"/>
              </a:rPr>
              <a:t>Raportere dáhpáhusas neahtas</a:t>
            </a:r>
            <a:endParaRPr lang="nb-NO" sz="1400" kern="100" dirty="0">
              <a:solidFill>
                <a:schemeClr val="bg1"/>
              </a:solidFill>
              <a:effectLst/>
              <a:latin typeface="Libre Baskerville" panose="02000000000000000000" pitchFamily="2" charset="0"/>
              <a:ea typeface="Aptos" panose="020B0004020202020204" pitchFamily="34" charset="0"/>
              <a:cs typeface="Arial" panose="020B0604020202020204" pitchFamily="34" charset="0"/>
            </a:endParaRPr>
          </a:p>
          <a:p>
            <a:pPr algn="ctr"/>
            <a:endParaRPr lang="nb-NO" dirty="0">
              <a:solidFill>
                <a:schemeClr val="bg1"/>
              </a:solidFill>
              <a:effectLst/>
              <a:latin typeface="Libre Baskerville" panose="02000000000000000000" pitchFamily="2" charset="0"/>
              <a:ea typeface="Aptos" panose="020B0004020202020204" pitchFamily="34" charset="0"/>
            </a:endParaRPr>
          </a:p>
          <a:p>
            <a:pPr marL="285750" indent="-285750">
              <a:buFont typeface="Arial" panose="020B0604020202020204" pitchFamily="34" charset="0"/>
              <a:buChar char="•"/>
            </a:pPr>
            <a:endParaRPr lang="nb-NO" dirty="0">
              <a:solidFill>
                <a:schemeClr val="bg1"/>
              </a:solidFill>
              <a:latin typeface="Libre Baskerville" panose="02000000000000000000" pitchFamily="2" charset="0"/>
            </a:endParaRPr>
          </a:p>
        </p:txBody>
      </p:sp>
      <p:sp>
        <p:nvSpPr>
          <p:cNvPr id="9" name="Ellipse 8">
            <a:extLst>
              <a:ext uri="{FF2B5EF4-FFF2-40B4-BE49-F238E27FC236}">
                <a16:creationId xmlns:a16="http://schemas.microsoft.com/office/drawing/2014/main" id="{F7016814-EAF0-4696-35CE-79550B7A5189}"/>
              </a:ext>
            </a:extLst>
          </p:cNvPr>
          <p:cNvSpPr/>
          <p:nvPr/>
        </p:nvSpPr>
        <p:spPr>
          <a:xfrm>
            <a:off x="1150714" y="2510673"/>
            <a:ext cx="1905810" cy="1754885"/>
          </a:xfrm>
          <a:prstGeom prst="ellipse">
            <a:avLst/>
          </a:prstGeom>
          <a:solidFill>
            <a:srgbClr val="E8938C"/>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indent="0">
              <a:buNone/>
            </a:pPr>
            <a:r>
              <a:rPr lang="nb-NO" sz="7200" dirty="0">
                <a:latin typeface="Poppins" panose="00000500000000000000" pitchFamily="2" charset="0"/>
                <a:cs typeface="Poppins" panose="00000500000000000000" pitchFamily="2" charset="0"/>
              </a:rPr>
              <a:t> </a:t>
            </a:r>
            <a:r>
              <a:rPr lang="nb-NO" sz="9600" dirty="0">
                <a:latin typeface="Poppins" panose="00000500000000000000" pitchFamily="2" charset="0"/>
                <a:cs typeface="Poppins" panose="00000500000000000000" pitchFamily="2" charset="0"/>
              </a:rPr>
              <a:t>S</a:t>
            </a:r>
          </a:p>
        </p:txBody>
      </p:sp>
      <p:sp>
        <p:nvSpPr>
          <p:cNvPr id="10" name="Ellipse 9">
            <a:extLst>
              <a:ext uri="{FF2B5EF4-FFF2-40B4-BE49-F238E27FC236}">
                <a16:creationId xmlns:a16="http://schemas.microsoft.com/office/drawing/2014/main" id="{2142FE3C-4ADF-E2CE-EB44-5A9A434980DF}"/>
              </a:ext>
            </a:extLst>
          </p:cNvPr>
          <p:cNvSpPr/>
          <p:nvPr/>
        </p:nvSpPr>
        <p:spPr>
          <a:xfrm>
            <a:off x="5310577" y="2489281"/>
            <a:ext cx="1756229" cy="1797667"/>
          </a:xfrm>
          <a:prstGeom prst="ellipse">
            <a:avLst/>
          </a:prstGeom>
          <a:solidFill>
            <a:srgbClr val="E8938C"/>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indent="0">
              <a:buNone/>
            </a:pPr>
            <a:r>
              <a:rPr lang="nb-NO" sz="9600" dirty="0">
                <a:latin typeface="Poppins" panose="00000500000000000000" pitchFamily="2" charset="0"/>
                <a:cs typeface="Poppins" panose="00000500000000000000" pitchFamily="2" charset="0"/>
              </a:rPr>
              <a:t>O</a:t>
            </a:r>
          </a:p>
        </p:txBody>
      </p:sp>
      <p:sp>
        <p:nvSpPr>
          <p:cNvPr id="16" name="Ellipse 15">
            <a:extLst>
              <a:ext uri="{FF2B5EF4-FFF2-40B4-BE49-F238E27FC236}">
                <a16:creationId xmlns:a16="http://schemas.microsoft.com/office/drawing/2014/main" id="{0279BC0D-E30E-BE07-802F-9D6DB118FC4A}"/>
              </a:ext>
            </a:extLst>
          </p:cNvPr>
          <p:cNvSpPr/>
          <p:nvPr/>
        </p:nvSpPr>
        <p:spPr>
          <a:xfrm>
            <a:off x="9320859" y="2467891"/>
            <a:ext cx="1905810" cy="1797667"/>
          </a:xfrm>
          <a:prstGeom prst="ellipse">
            <a:avLst/>
          </a:prstGeom>
          <a:solidFill>
            <a:srgbClr val="E8938C"/>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indent="0">
              <a:buNone/>
            </a:pPr>
            <a:r>
              <a:rPr lang="nb-NO" sz="7200" dirty="0">
                <a:latin typeface="Poppins" panose="00000500000000000000" pitchFamily="2" charset="0"/>
                <a:cs typeface="Poppins" panose="00000500000000000000" pitchFamily="2" charset="0"/>
              </a:rPr>
              <a:t> </a:t>
            </a:r>
            <a:r>
              <a:rPr lang="nb-NO" sz="9600" dirty="0">
                <a:latin typeface="Poppins" panose="00000500000000000000" pitchFamily="2" charset="0"/>
                <a:cs typeface="Poppins" panose="00000500000000000000" pitchFamily="2" charset="0"/>
              </a:rPr>
              <a:t>S</a:t>
            </a:r>
          </a:p>
        </p:txBody>
      </p:sp>
    </p:spTree>
    <p:extLst>
      <p:ext uri="{BB962C8B-B14F-4D97-AF65-F5344CB8AC3E}">
        <p14:creationId xmlns:p14="http://schemas.microsoft.com/office/powerpoint/2010/main" val="1385230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a:extLst>
            <a:ext uri="{FF2B5EF4-FFF2-40B4-BE49-F238E27FC236}">
              <a16:creationId xmlns:a16="http://schemas.microsoft.com/office/drawing/2014/main" id="{00D2498C-63E5-21C4-FF2B-23C03D6FA69C}"/>
            </a:ext>
          </a:extLst>
        </p:cNvPr>
        <p:cNvGrpSpPr/>
        <p:nvPr/>
      </p:nvGrpSpPr>
      <p:grpSpPr>
        <a:xfrm>
          <a:off x="0" y="0"/>
          <a:ext cx="0" cy="0"/>
          <a:chOff x="0" y="0"/>
          <a:chExt cx="0" cy="0"/>
        </a:xfrm>
      </p:grpSpPr>
      <p:sp>
        <p:nvSpPr>
          <p:cNvPr id="4" name="Tittel 3">
            <a:extLst>
              <a:ext uri="{FF2B5EF4-FFF2-40B4-BE49-F238E27FC236}">
                <a16:creationId xmlns:a16="http://schemas.microsoft.com/office/drawing/2014/main" id="{EE9148B5-8FD7-06D7-D18A-A0A79CBC00DE}"/>
              </a:ext>
            </a:extLst>
          </p:cNvPr>
          <p:cNvSpPr>
            <a:spLocks noGrp="1"/>
          </p:cNvSpPr>
          <p:nvPr>
            <p:ph type="title"/>
          </p:nvPr>
        </p:nvSpPr>
        <p:spPr>
          <a:xfrm>
            <a:off x="1726153" y="2438975"/>
            <a:ext cx="9721850" cy="1980049"/>
          </a:xfrm>
        </p:spPr>
        <p:txBody>
          <a:bodyPr>
            <a:noAutofit/>
          </a:bodyPr>
          <a:lstStyle/>
          <a:p>
            <a:r>
              <a:rPr lang="se-NO" sz="4000" b="1" dirty="0">
                <a:solidFill>
                  <a:srgbClr val="443742"/>
                </a:solidFill>
                <a:effectLst/>
                <a:latin typeface="Libre Baskerville" panose="02000000000000000000" pitchFamily="2" charset="0"/>
                <a:ea typeface="Aptos" panose="020B0004020202020204" pitchFamily="34" charset="0"/>
              </a:rPr>
              <a:t>Maid don sáhtát dahkat jus oainnát/gulat go muhtin cielahuvvo, vealahuvvo ja vásiha rasisma?</a:t>
            </a:r>
            <a:endParaRPr lang="en-GB" sz="4000" b="1" dirty="0">
              <a:solidFill>
                <a:srgbClr val="443742"/>
              </a:solidFill>
              <a:latin typeface="Libre Baskerville" panose="02000000000000000000" pitchFamily="2" charset="0"/>
              <a:cs typeface="Poppins" panose="00000500000000000000" pitchFamily="2" charset="0"/>
            </a:endParaRPr>
          </a:p>
        </p:txBody>
      </p:sp>
      <p:pic>
        <p:nvPicPr>
          <p:cNvPr id="9" name="Bilde 8" descr="Et bilde som inneholder tekst, Font, Grafikk, grafisk design&#10;&#10;Automatisk generert beskrivelse">
            <a:extLst>
              <a:ext uri="{FF2B5EF4-FFF2-40B4-BE49-F238E27FC236}">
                <a16:creationId xmlns:a16="http://schemas.microsoft.com/office/drawing/2014/main" id="{B1DC661E-032D-3312-F0D1-44FFCF7112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Tree>
    <p:extLst>
      <p:ext uri="{BB962C8B-B14F-4D97-AF65-F5344CB8AC3E}">
        <p14:creationId xmlns:p14="http://schemas.microsoft.com/office/powerpoint/2010/main" val="2360365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pic>
        <p:nvPicPr>
          <p:cNvPr id="2" name="Bilde 1" descr="Et bilde som inneholder tekst, Font, Grafikk, grafisk design&#10;&#10;Automatisk generert beskrivelse">
            <a:extLst>
              <a:ext uri="{FF2B5EF4-FFF2-40B4-BE49-F238E27FC236}">
                <a16:creationId xmlns:a16="http://schemas.microsoft.com/office/drawing/2014/main" id="{FF9DEE02-0ED9-090B-E0B7-FF67776430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
        <p:nvSpPr>
          <p:cNvPr id="6" name="TekstSylinder 5">
            <a:extLst>
              <a:ext uri="{FF2B5EF4-FFF2-40B4-BE49-F238E27FC236}">
                <a16:creationId xmlns:a16="http://schemas.microsoft.com/office/drawing/2014/main" id="{45B7DEC5-8F75-7672-B323-0DCFCF442F3F}"/>
              </a:ext>
            </a:extLst>
          </p:cNvPr>
          <p:cNvSpPr txBox="1"/>
          <p:nvPr/>
        </p:nvSpPr>
        <p:spPr>
          <a:xfrm>
            <a:off x="1158826" y="969769"/>
            <a:ext cx="10522633" cy="4918462"/>
          </a:xfrm>
          <a:prstGeom prst="rect">
            <a:avLst/>
          </a:prstGeom>
          <a:noFill/>
        </p:spPr>
        <p:txBody>
          <a:bodyPr wrap="square">
            <a:spAutoFit/>
          </a:bodyPr>
          <a:lstStyle/>
          <a:p>
            <a:pPr>
              <a:lnSpc>
                <a:spcPct val="150000"/>
              </a:lnSpc>
              <a:spcAft>
                <a:spcPts val="800"/>
              </a:spcAft>
            </a:pPr>
            <a:r>
              <a:rPr lang="se-NO" sz="3200" b="1" kern="100" dirty="0">
                <a:effectLst/>
                <a:latin typeface="Poppins" panose="00000500000000000000" pitchFamily="2" charset="0"/>
                <a:ea typeface="Aptos" panose="020B0004020202020204" pitchFamily="34" charset="0"/>
                <a:cs typeface="Poppins" panose="00000500000000000000" pitchFamily="2" charset="0"/>
              </a:rPr>
              <a:t>Movt čađahit buori ságastallama?</a:t>
            </a:r>
            <a:endParaRPr lang="nb-NO" sz="3200" b="1" kern="100" dirty="0">
              <a:effectLst/>
              <a:latin typeface="Poppins" panose="00000500000000000000" pitchFamily="2" charset="0"/>
              <a:ea typeface="Aptos" panose="020B0004020202020204" pitchFamily="34" charset="0"/>
              <a:cs typeface="Poppins" panose="00000500000000000000" pitchFamily="2" charset="0"/>
            </a:endParaRPr>
          </a:p>
          <a:p>
            <a:pPr>
              <a:lnSpc>
                <a:spcPct val="150000"/>
              </a:lnSpc>
              <a:spcAft>
                <a:spcPts val="800"/>
              </a:spcAft>
            </a:pPr>
            <a:r>
              <a:rPr lang="nb-NO" sz="1800" kern="100" dirty="0">
                <a:effectLst/>
                <a:latin typeface="Times New Roman" panose="02020603050405020304" pitchFamily="18" charset="0"/>
                <a:ea typeface="Aptos" panose="020B0004020202020204" pitchFamily="34" charset="0"/>
                <a:cs typeface="Arial" panose="020B0604020202020204" pitchFamily="34" charset="0"/>
              </a:rPr>
              <a:t> </a:t>
            </a:r>
            <a:endParaRPr lang="nb-NO" sz="2400" kern="100" dirty="0">
              <a:effectLst/>
              <a:latin typeface="Avenir Next LT Pro" panose="020B0504020202020204" pitchFamily="34" charset="0"/>
              <a:ea typeface="Aptos" panose="020B0004020202020204" pitchFamily="34" charset="0"/>
              <a:cs typeface="Arial" panose="020B0604020202020204" pitchFamily="34" charset="0"/>
            </a:endParaRPr>
          </a:p>
          <a:p>
            <a:pPr marL="342900" lvl="0" indent="-342900">
              <a:lnSpc>
                <a:spcPct val="150000"/>
              </a:lnSpc>
              <a:spcAft>
                <a:spcPts val="800"/>
              </a:spcAft>
              <a:buFont typeface="Times New Roman" panose="02020603050405020304" pitchFamily="18" charset="0"/>
              <a:buChar char="♥"/>
              <a:tabLst>
                <a:tab pos="457200" algn="l"/>
              </a:tabLst>
            </a:pPr>
            <a:r>
              <a:rPr lang="se-NO" sz="2400" kern="100" dirty="0">
                <a:effectLst/>
                <a:latin typeface="Avenir Next LT Pro" panose="020B0504020202020204" pitchFamily="34" charset="0"/>
                <a:ea typeface="Aptos" panose="020B0004020202020204" pitchFamily="34" charset="0"/>
                <a:cs typeface="Arial" panose="020B0604020202020204" pitchFamily="34" charset="0"/>
              </a:rPr>
              <a:t>Movt mii válljet iežamet seaguhit áššái lea iešguđetlágan buohkaide.</a:t>
            </a:r>
            <a:endParaRPr lang="nb-NO" sz="2400" kern="100" dirty="0">
              <a:effectLst/>
              <a:latin typeface="Avenir Next LT Pro" panose="020B0504020202020204" pitchFamily="34" charset="0"/>
              <a:ea typeface="Aptos" panose="020B0004020202020204" pitchFamily="34" charset="0"/>
              <a:cs typeface="Arial" panose="020B0604020202020204" pitchFamily="34" charset="0"/>
            </a:endParaRPr>
          </a:p>
          <a:p>
            <a:pPr marL="342900" lvl="0" indent="-342900">
              <a:lnSpc>
                <a:spcPct val="150000"/>
              </a:lnSpc>
              <a:spcAft>
                <a:spcPts val="800"/>
              </a:spcAft>
              <a:buFont typeface="Times New Roman" panose="02020603050405020304" pitchFamily="18" charset="0"/>
              <a:buChar char="♥"/>
              <a:tabLst>
                <a:tab pos="457200" algn="l"/>
              </a:tabLst>
            </a:pPr>
            <a:r>
              <a:rPr lang="se-NO" sz="2400" kern="100" dirty="0">
                <a:effectLst/>
                <a:latin typeface="Avenir Next LT Pro" panose="020B0504020202020204" pitchFamily="34" charset="0"/>
                <a:ea typeface="Aptos" panose="020B0004020202020204" pitchFamily="34" charset="0"/>
                <a:cs typeface="Arial" panose="020B0604020202020204" pitchFamily="34" charset="0"/>
              </a:rPr>
              <a:t>Muitte dan go ságastallabehtet dilálašvuođaid birra. Dá lea ságastallan, ii ge digaštallan.</a:t>
            </a:r>
            <a:endParaRPr lang="nb-NO" sz="2400" kern="100" dirty="0">
              <a:effectLst/>
              <a:latin typeface="Avenir Next LT Pro" panose="020B0504020202020204" pitchFamily="34" charset="0"/>
              <a:ea typeface="Aptos" panose="020B0004020202020204" pitchFamily="34" charset="0"/>
              <a:cs typeface="Arial" panose="020B0604020202020204" pitchFamily="34" charset="0"/>
            </a:endParaRPr>
          </a:p>
          <a:p>
            <a:pPr marL="342900" lvl="0" indent="-342900">
              <a:lnSpc>
                <a:spcPct val="150000"/>
              </a:lnSpc>
              <a:spcAft>
                <a:spcPts val="800"/>
              </a:spcAft>
              <a:buFont typeface="Times New Roman" panose="02020603050405020304" pitchFamily="18" charset="0"/>
              <a:buChar char="♥"/>
              <a:tabLst>
                <a:tab pos="457200" algn="l"/>
              </a:tabLst>
            </a:pPr>
            <a:r>
              <a:rPr lang="se-NO" sz="2400" kern="100" dirty="0">
                <a:effectLst/>
                <a:latin typeface="Avenir Next LT Pro" panose="020B0504020202020204" pitchFamily="34" charset="0"/>
                <a:ea typeface="Aptos" panose="020B0004020202020204" pitchFamily="34" charset="0"/>
                <a:cs typeface="Arial" panose="020B0604020202020204" pitchFamily="34" charset="0"/>
              </a:rPr>
              <a:t>Ulbmil ii leat šaddat ovttaoaivilii, muhto gávdnat čovdosiid nu ahte eambbogat mis reagerejit ja dahket juoidá jus oidnet go earát cielahuvvojit, vásihit rasisma ja vealahuvvojit</a:t>
            </a:r>
            <a:r>
              <a:rPr lang="se-NO" sz="1800" kern="100" dirty="0">
                <a:effectLst/>
                <a:latin typeface="Times New Roman" panose="02020603050405020304" pitchFamily="18" charset="0"/>
                <a:ea typeface="Aptos" panose="020B0004020202020204" pitchFamily="34" charset="0"/>
                <a:cs typeface="Arial" panose="020B0604020202020204" pitchFamily="34" charset="0"/>
              </a:rPr>
              <a:t>.</a:t>
            </a:r>
            <a:endParaRPr lang="nb-NO" sz="18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345467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4374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13B2FE-157C-AC56-FB8F-72460033CE61}"/>
              </a:ext>
            </a:extLst>
          </p:cNvPr>
          <p:cNvSpPr>
            <a:spLocks noGrp="1"/>
          </p:cNvSpPr>
          <p:nvPr>
            <p:ph type="ctrTitle"/>
          </p:nvPr>
        </p:nvSpPr>
        <p:spPr>
          <a:xfrm>
            <a:off x="1125415" y="1525338"/>
            <a:ext cx="10668000" cy="2387600"/>
          </a:xfrm>
        </p:spPr>
        <p:txBody>
          <a:bodyP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600" b="1" i="0" u="none" strike="noStrike" kern="1200" cap="none" normalizeH="0" baseline="0" noProof="0" dirty="0">
                <a:ln>
                  <a:noFill/>
                </a:ln>
                <a:solidFill>
                  <a:srgbClr val="E8938C"/>
                </a:solidFill>
                <a:effectLst/>
                <a:uLnTx/>
                <a:uFillTx/>
                <a:latin typeface="Baskerville SemiBold" panose="02020502070401020303"/>
                <a:ea typeface="Baskerville SemiBold" panose="02020502070401020303" pitchFamily="18" charset="0"/>
                <a:cs typeface="+mn-cs"/>
              </a:rPr>
              <a:t>SOS-</a:t>
            </a:r>
            <a:r>
              <a:rPr kumimoji="0" lang="nb-NO" sz="9600" b="1" i="0" u="none" strike="noStrike" kern="1200" cap="none" normalizeH="0" baseline="0" noProof="0" dirty="0" err="1">
                <a:ln>
                  <a:noFill/>
                </a:ln>
                <a:solidFill>
                  <a:srgbClr val="E8938C"/>
                </a:solidFill>
                <a:effectLst/>
                <a:uLnTx/>
                <a:uFillTx/>
                <a:latin typeface="Baskerville SemiBold" panose="02020502070401020303"/>
                <a:ea typeface="Baskerville SemiBold" panose="02020502070401020303" pitchFamily="18" charset="0"/>
                <a:cs typeface="+mn-cs"/>
              </a:rPr>
              <a:t>metoda</a:t>
            </a:r>
            <a:r>
              <a:rPr kumimoji="0" lang="nb-NO" sz="9600" b="1" i="0" u="none" strike="noStrike" kern="1200" cap="none" normalizeH="0" baseline="0" noProof="0" dirty="0">
                <a:ln>
                  <a:noFill/>
                </a:ln>
                <a:solidFill>
                  <a:srgbClr val="E8938C"/>
                </a:solidFill>
                <a:effectLst/>
                <a:uLnTx/>
                <a:uFillTx/>
                <a:latin typeface="Baskerville SemiBold" panose="02020502070401020303"/>
                <a:ea typeface="Baskerville SemiBold" panose="02020502070401020303" pitchFamily="18" charset="0"/>
                <a:cs typeface="+mn-cs"/>
              </a:rPr>
              <a:t> </a:t>
            </a:r>
            <a:r>
              <a:rPr kumimoji="0" lang="nb-NO" sz="9600" b="1" i="0" u="none" strike="noStrike" kern="1200" cap="none" normalizeH="0" baseline="0" noProof="0" dirty="0" err="1">
                <a:ln>
                  <a:noFill/>
                </a:ln>
                <a:solidFill>
                  <a:srgbClr val="E8938C"/>
                </a:solidFill>
                <a:effectLst/>
                <a:uLnTx/>
                <a:uFillTx/>
                <a:latin typeface="Baskerville SemiBold" panose="02020502070401020303"/>
                <a:ea typeface="Baskerville SemiBold" panose="02020502070401020303" pitchFamily="18" charset="0"/>
                <a:cs typeface="+mn-cs"/>
              </a:rPr>
              <a:t>oahpahus</a:t>
            </a:r>
            <a:endParaRPr kumimoji="0" lang="nb-NO" sz="9600" b="1" i="0" u="none" strike="noStrike" kern="1200" cap="none" normalizeH="0" baseline="0" noProof="0" dirty="0">
              <a:ln>
                <a:noFill/>
              </a:ln>
              <a:solidFill>
                <a:srgbClr val="443742"/>
              </a:solidFill>
              <a:effectLst/>
              <a:uLnTx/>
              <a:uFillTx/>
              <a:latin typeface="Baskerville SemiBold" panose="02020502070401020303"/>
              <a:ea typeface="Baskerville SemiBold" panose="02020502070401020303" pitchFamily="18" charset="0"/>
              <a:cs typeface="+mn-cs"/>
            </a:endParaRPr>
          </a:p>
        </p:txBody>
      </p:sp>
      <p:sp>
        <p:nvSpPr>
          <p:cNvPr id="3" name="Undertittel 2">
            <a:extLst>
              <a:ext uri="{FF2B5EF4-FFF2-40B4-BE49-F238E27FC236}">
                <a16:creationId xmlns:a16="http://schemas.microsoft.com/office/drawing/2014/main" id="{E4492BE2-9D37-9D88-19F5-086915D6C10B}"/>
              </a:ext>
            </a:extLst>
          </p:cNvPr>
          <p:cNvSpPr>
            <a:spLocks noGrp="1"/>
          </p:cNvSpPr>
          <p:nvPr>
            <p:ph type="subTitle" idx="1"/>
          </p:nvPr>
        </p:nvSpPr>
        <p:spPr>
          <a:xfrm>
            <a:off x="1524000" y="4138862"/>
            <a:ext cx="9144000" cy="1118937"/>
          </a:xfrm>
        </p:spPr>
        <p:txBody>
          <a:bodyPr>
            <a:normAutofit/>
          </a:bodyPr>
          <a:lstStyle/>
          <a:p>
            <a:pPr algn="l" rtl="0" fontAlgn="base"/>
            <a:r>
              <a:rPr lang="se-NO" sz="1800" dirty="0">
                <a:effectLst/>
                <a:latin typeface="Times New Roman" panose="02020603050405020304" pitchFamily="18" charset="0"/>
                <a:ea typeface="Aptos" panose="020B0004020202020204" pitchFamily="34" charset="0"/>
              </a:rPr>
              <a:t> </a:t>
            </a:r>
            <a:r>
              <a:rPr lang="se-NO" sz="3100" dirty="0">
                <a:solidFill>
                  <a:schemeClr val="bg1"/>
                </a:solidFill>
                <a:effectLst/>
                <a:latin typeface="Avenir Next LT Pro" panose="020B0504020202020204" pitchFamily="34" charset="0"/>
                <a:ea typeface="Aptos" panose="020B0004020202020204" pitchFamily="34" charset="0"/>
              </a:rPr>
              <a:t>Maid </a:t>
            </a:r>
            <a:r>
              <a:rPr lang="se-NO" sz="3100" u="sng" dirty="0">
                <a:solidFill>
                  <a:schemeClr val="bg1"/>
                </a:solidFill>
                <a:effectLst/>
                <a:latin typeface="Avenir Next LT Pro" panose="020B0504020202020204" pitchFamily="34" charset="0"/>
                <a:ea typeface="Aptos" panose="020B0004020202020204" pitchFamily="34" charset="0"/>
              </a:rPr>
              <a:t>don</a:t>
            </a:r>
            <a:r>
              <a:rPr lang="se-NO" sz="3100" dirty="0">
                <a:solidFill>
                  <a:schemeClr val="bg1"/>
                </a:solidFill>
                <a:effectLst/>
                <a:latin typeface="Avenir Next LT Pro" panose="020B0504020202020204" pitchFamily="34" charset="0"/>
                <a:ea typeface="Aptos" panose="020B0004020202020204" pitchFamily="34" charset="0"/>
              </a:rPr>
              <a:t> sáhtát dahkat jus oainnát muhtima gii cielahuvvo, vásiha rasisma ja vealaheami?</a:t>
            </a:r>
            <a:endParaRPr lang="nb-NO" sz="3100" dirty="0">
              <a:solidFill>
                <a:schemeClr val="bg1"/>
              </a:solidFill>
              <a:effectLst/>
              <a:latin typeface="Avenir Next LT Pro" panose="020B0504020202020204" pitchFamily="34" charset="0"/>
            </a:endParaRPr>
          </a:p>
        </p:txBody>
      </p:sp>
      <p:pic>
        <p:nvPicPr>
          <p:cNvPr id="6" name="Bilde 5" descr="Et bilde som inneholder tekst, Font, Grafikk, grafisk design&#10;&#10;Automatisk generert beskrivelse">
            <a:extLst>
              <a:ext uri="{FF2B5EF4-FFF2-40B4-BE49-F238E27FC236}">
                <a16:creationId xmlns:a16="http://schemas.microsoft.com/office/drawing/2014/main" id="{4861479A-0AC0-A1D4-35A7-B95B294BB5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7143" y="5841602"/>
            <a:ext cx="2394857" cy="1016398"/>
          </a:xfrm>
          <a:prstGeom prst="rect">
            <a:avLst/>
          </a:prstGeom>
        </p:spPr>
      </p:pic>
    </p:spTree>
    <p:extLst>
      <p:ext uri="{BB962C8B-B14F-4D97-AF65-F5344CB8AC3E}">
        <p14:creationId xmlns:p14="http://schemas.microsoft.com/office/powerpoint/2010/main" val="2373704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6A493F2B-9480-3223-6C38-0204DB205158}"/>
              </a:ext>
            </a:extLst>
          </p:cNvPr>
          <p:cNvPicPr>
            <a:picLocks noChangeAspect="1"/>
          </p:cNvPicPr>
          <p:nvPr/>
        </p:nvPicPr>
        <p:blipFill>
          <a:blip r:embed="rId3"/>
          <a:stretch>
            <a:fillRect/>
          </a:stretch>
        </p:blipFill>
        <p:spPr>
          <a:xfrm>
            <a:off x="6076122" y="1637871"/>
            <a:ext cx="4737651" cy="4822443"/>
          </a:xfrm>
          <a:prstGeom prst="rect">
            <a:avLst/>
          </a:prstGeom>
        </p:spPr>
      </p:pic>
      <p:pic>
        <p:nvPicPr>
          <p:cNvPr id="11" name="Bilde 10">
            <a:extLst>
              <a:ext uri="{FF2B5EF4-FFF2-40B4-BE49-F238E27FC236}">
                <a16:creationId xmlns:a16="http://schemas.microsoft.com/office/drawing/2014/main" id="{5A848BD6-9845-F313-C785-CE4F374A20FD}"/>
              </a:ext>
            </a:extLst>
          </p:cNvPr>
          <p:cNvPicPr>
            <a:picLocks noChangeAspect="1"/>
          </p:cNvPicPr>
          <p:nvPr/>
        </p:nvPicPr>
        <p:blipFill>
          <a:blip r:embed="rId3"/>
          <a:stretch>
            <a:fillRect/>
          </a:stretch>
        </p:blipFill>
        <p:spPr>
          <a:xfrm>
            <a:off x="1722782" y="249648"/>
            <a:ext cx="9090991" cy="1648055"/>
          </a:xfrm>
          <a:prstGeom prst="rect">
            <a:avLst/>
          </a:prstGeom>
        </p:spPr>
      </p:pic>
      <p:sp>
        <p:nvSpPr>
          <p:cNvPr id="15" name="TekstSylinder 14">
            <a:extLst>
              <a:ext uri="{FF2B5EF4-FFF2-40B4-BE49-F238E27FC236}">
                <a16:creationId xmlns:a16="http://schemas.microsoft.com/office/drawing/2014/main" id="{3843F810-410E-CD88-8DD1-CE4B60AA08E6}"/>
              </a:ext>
            </a:extLst>
          </p:cNvPr>
          <p:cNvSpPr txBox="1"/>
          <p:nvPr/>
        </p:nvSpPr>
        <p:spPr>
          <a:xfrm>
            <a:off x="1974574" y="529874"/>
            <a:ext cx="8203096" cy="1107996"/>
          </a:xfrm>
          <a:prstGeom prst="rect">
            <a:avLst/>
          </a:prstGeom>
          <a:noFill/>
        </p:spPr>
        <p:txBody>
          <a:bodyPr wrap="square">
            <a:spAutoFit/>
          </a:bodyPr>
          <a:lstStyle/>
          <a:p>
            <a:pPr algn="ctr"/>
            <a:r>
              <a:rPr lang="nb-NO" sz="2400" b="1" kern="100" dirty="0">
                <a:solidFill>
                  <a:srgbClr val="404040"/>
                </a:solidFill>
                <a:effectLst/>
                <a:latin typeface="Poppins" panose="00000500000000000000" pitchFamily="2" charset="0"/>
                <a:ea typeface="Aptos" panose="020B0004020202020204" pitchFamily="34" charset="0"/>
                <a:cs typeface="Poppins" panose="00000500000000000000" pitchFamily="2" charset="0"/>
              </a:rPr>
              <a:t> </a:t>
            </a:r>
            <a:r>
              <a:rPr lang="se-NO" sz="2400" b="1" kern="100" dirty="0">
                <a:solidFill>
                  <a:srgbClr val="404040"/>
                </a:solidFill>
                <a:effectLst/>
                <a:latin typeface="Poppins" panose="00000500000000000000" pitchFamily="2" charset="0"/>
                <a:ea typeface="Aptos" panose="020B0004020202020204" pitchFamily="34" charset="0"/>
                <a:cs typeface="Poppins" panose="00000500000000000000" pitchFamily="2" charset="0"/>
              </a:rPr>
              <a:t>Maid don sáhtát dahkat jus oainnát muhtima gii vásiha cielaheami, rasisma ja vealaheami?</a:t>
            </a:r>
            <a:br>
              <a:rPr lang="nb-NO" sz="1800" kern="100" dirty="0">
                <a:effectLst/>
                <a:latin typeface="Poppins" panose="00000500000000000000" pitchFamily="2" charset="0"/>
                <a:ea typeface="Aptos" panose="020B0004020202020204" pitchFamily="34" charset="0"/>
                <a:cs typeface="Poppins" panose="00000500000000000000" pitchFamily="2" charset="0"/>
              </a:rPr>
            </a:br>
            <a:endParaRPr lang="nb-NO" dirty="0">
              <a:latin typeface="Poppins" panose="00000500000000000000" pitchFamily="2" charset="0"/>
              <a:cs typeface="Poppins" panose="00000500000000000000" pitchFamily="2" charset="0"/>
            </a:endParaRPr>
          </a:p>
        </p:txBody>
      </p:sp>
      <p:sp>
        <p:nvSpPr>
          <p:cNvPr id="16" name="Rektangel: avrundede hjørner 15">
            <a:extLst>
              <a:ext uri="{FF2B5EF4-FFF2-40B4-BE49-F238E27FC236}">
                <a16:creationId xmlns:a16="http://schemas.microsoft.com/office/drawing/2014/main" id="{F5814CFB-DE62-0C5B-ACFB-4BB79E902C38}"/>
              </a:ext>
            </a:extLst>
          </p:cNvPr>
          <p:cNvSpPr/>
          <p:nvPr/>
        </p:nvSpPr>
        <p:spPr>
          <a:xfrm>
            <a:off x="6877878" y="2067487"/>
            <a:ext cx="3299792" cy="1128391"/>
          </a:xfrm>
          <a:prstGeom prst="roundRect">
            <a:avLst/>
          </a:prstGeom>
          <a:solidFill>
            <a:srgbClr val="FCEF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Rektangel: avrundede hjørner 16">
            <a:extLst>
              <a:ext uri="{FF2B5EF4-FFF2-40B4-BE49-F238E27FC236}">
                <a16:creationId xmlns:a16="http://schemas.microsoft.com/office/drawing/2014/main" id="{3EDDF6C3-6003-2592-C574-815B6BD23A26}"/>
              </a:ext>
            </a:extLst>
          </p:cNvPr>
          <p:cNvSpPr/>
          <p:nvPr/>
        </p:nvSpPr>
        <p:spPr>
          <a:xfrm>
            <a:off x="6877878" y="4244968"/>
            <a:ext cx="3299792" cy="1128390"/>
          </a:xfrm>
          <a:prstGeom prst="roundRect">
            <a:avLst/>
          </a:prstGeom>
          <a:solidFill>
            <a:srgbClr val="FCEF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e-NO" sz="1200" dirty="0">
                <a:solidFill>
                  <a:schemeClr val="tx1"/>
                </a:solidFill>
                <a:latin typeface="Poppins" panose="00000500000000000000" pitchFamily="2" charset="0"/>
                <a:cs typeface="Poppins" panose="00000500000000000000" pitchFamily="2" charset="0"/>
              </a:rPr>
              <a:t>Jus juo, movt livččet válljen dahkat?</a:t>
            </a:r>
            <a:r>
              <a:rPr lang="nb-NO" sz="1200" dirty="0">
                <a:solidFill>
                  <a:schemeClr val="tx1"/>
                </a:solidFill>
                <a:latin typeface="Poppins" panose="00000500000000000000" pitchFamily="2" charset="0"/>
                <a:cs typeface="Poppins" panose="00000500000000000000" pitchFamily="2" charset="0"/>
              </a:rPr>
              <a:t>  </a:t>
            </a:r>
          </a:p>
        </p:txBody>
      </p:sp>
      <p:pic>
        <p:nvPicPr>
          <p:cNvPr id="20" name="Bilde 19" descr="Et bilde som inneholder tekst, Font, Grafikk, grafisk design&#10;&#10;Automatisk generert beskrivelse">
            <a:extLst>
              <a:ext uri="{FF2B5EF4-FFF2-40B4-BE49-F238E27FC236}">
                <a16:creationId xmlns:a16="http://schemas.microsoft.com/office/drawing/2014/main" id="{EDD6D168-1914-9B75-A383-A6E85A423C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pic>
        <p:nvPicPr>
          <p:cNvPr id="22" name="Bilde 21">
            <a:extLst>
              <a:ext uri="{FF2B5EF4-FFF2-40B4-BE49-F238E27FC236}">
                <a16:creationId xmlns:a16="http://schemas.microsoft.com/office/drawing/2014/main" id="{C450DEE5-4145-A629-75F7-7560FA2634A1}"/>
              </a:ext>
            </a:extLst>
          </p:cNvPr>
          <p:cNvPicPr>
            <a:picLocks noChangeAspect="1"/>
          </p:cNvPicPr>
          <p:nvPr/>
        </p:nvPicPr>
        <p:blipFill>
          <a:blip r:embed="rId5"/>
          <a:stretch>
            <a:fillRect/>
          </a:stretch>
        </p:blipFill>
        <p:spPr>
          <a:xfrm>
            <a:off x="1742339" y="1544728"/>
            <a:ext cx="4505954" cy="4915586"/>
          </a:xfrm>
          <a:prstGeom prst="rect">
            <a:avLst/>
          </a:prstGeom>
        </p:spPr>
      </p:pic>
      <p:pic>
        <p:nvPicPr>
          <p:cNvPr id="24" name="Bilde 23">
            <a:extLst>
              <a:ext uri="{FF2B5EF4-FFF2-40B4-BE49-F238E27FC236}">
                <a16:creationId xmlns:a16="http://schemas.microsoft.com/office/drawing/2014/main" id="{690523B0-B191-6D5D-1C79-61978888A1BB}"/>
              </a:ext>
            </a:extLst>
          </p:cNvPr>
          <p:cNvPicPr>
            <a:picLocks noChangeAspect="1"/>
          </p:cNvPicPr>
          <p:nvPr/>
        </p:nvPicPr>
        <p:blipFill>
          <a:blip r:embed="rId6"/>
          <a:stretch>
            <a:fillRect/>
          </a:stretch>
        </p:blipFill>
        <p:spPr>
          <a:xfrm>
            <a:off x="8170536" y="3326152"/>
            <a:ext cx="714475" cy="676369"/>
          </a:xfrm>
          <a:prstGeom prst="rect">
            <a:avLst/>
          </a:prstGeom>
        </p:spPr>
      </p:pic>
      <p:sp>
        <p:nvSpPr>
          <p:cNvPr id="25" name="TekstSylinder 24">
            <a:extLst>
              <a:ext uri="{FF2B5EF4-FFF2-40B4-BE49-F238E27FC236}">
                <a16:creationId xmlns:a16="http://schemas.microsoft.com/office/drawing/2014/main" id="{557AECEA-5606-5600-7784-73FCA05FB065}"/>
              </a:ext>
            </a:extLst>
          </p:cNvPr>
          <p:cNvSpPr txBox="1"/>
          <p:nvPr/>
        </p:nvSpPr>
        <p:spPr>
          <a:xfrm>
            <a:off x="6877878" y="2336528"/>
            <a:ext cx="3299792" cy="461665"/>
          </a:xfrm>
          <a:prstGeom prst="rect">
            <a:avLst/>
          </a:prstGeom>
          <a:noFill/>
        </p:spPr>
        <p:txBody>
          <a:bodyPr wrap="square" rtlCol="0">
            <a:spAutoFit/>
          </a:bodyPr>
          <a:lstStyle/>
          <a:p>
            <a:pPr algn="ctr"/>
            <a:r>
              <a:rPr lang="se-NO" sz="1200" dirty="0">
                <a:latin typeface="Poppins" panose="00000500000000000000" pitchFamily="2" charset="0"/>
                <a:cs typeface="Poppins" panose="00000500000000000000" pitchFamily="2" charset="0"/>
              </a:rPr>
              <a:t>Livččet go válljen seaguhit iežat áššái/dáhpáhussii? Manne/Manne it?</a:t>
            </a:r>
            <a:r>
              <a:rPr lang="nb-NO" sz="1200" dirty="0">
                <a:latin typeface="Poppins" panose="00000500000000000000" pitchFamily="2" charset="0"/>
                <a:cs typeface="Poppins" panose="00000500000000000000" pitchFamily="2" charset="0"/>
              </a:rPr>
              <a:t> </a:t>
            </a:r>
          </a:p>
        </p:txBody>
      </p:sp>
    </p:spTree>
    <p:extLst>
      <p:ext uri="{BB962C8B-B14F-4D97-AF65-F5344CB8AC3E}">
        <p14:creationId xmlns:p14="http://schemas.microsoft.com/office/powerpoint/2010/main" val="2862467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906369BC-F0A2-2E01-BB97-85D88E918119}"/>
              </a:ext>
            </a:extLst>
          </p:cNvPr>
          <p:cNvPicPr>
            <a:picLocks noChangeAspect="1"/>
          </p:cNvPicPr>
          <p:nvPr/>
        </p:nvPicPr>
        <p:blipFill>
          <a:blip r:embed="rId3"/>
          <a:stretch>
            <a:fillRect/>
          </a:stretch>
        </p:blipFill>
        <p:spPr>
          <a:xfrm>
            <a:off x="1855304" y="118313"/>
            <a:ext cx="9090991" cy="1648055"/>
          </a:xfrm>
          <a:prstGeom prst="rect">
            <a:avLst/>
          </a:prstGeom>
        </p:spPr>
      </p:pic>
      <p:sp>
        <p:nvSpPr>
          <p:cNvPr id="10" name="TekstSylinder 9">
            <a:extLst>
              <a:ext uri="{FF2B5EF4-FFF2-40B4-BE49-F238E27FC236}">
                <a16:creationId xmlns:a16="http://schemas.microsoft.com/office/drawing/2014/main" id="{A2F2E380-C485-23CD-7A66-461F9509D3D2}"/>
              </a:ext>
            </a:extLst>
          </p:cNvPr>
          <p:cNvSpPr txBox="1"/>
          <p:nvPr/>
        </p:nvSpPr>
        <p:spPr>
          <a:xfrm>
            <a:off x="1855304" y="354564"/>
            <a:ext cx="8733181" cy="830997"/>
          </a:xfrm>
          <a:prstGeom prst="rect">
            <a:avLst/>
          </a:prstGeom>
          <a:noFill/>
        </p:spPr>
        <p:txBody>
          <a:bodyPr wrap="square">
            <a:spAutoFit/>
          </a:bodyPr>
          <a:lstStyle/>
          <a:p>
            <a:pPr algn="ctr"/>
            <a:r>
              <a:rPr lang="nb-NO" sz="2400" b="1" kern="100" dirty="0">
                <a:solidFill>
                  <a:srgbClr val="404040"/>
                </a:solidFill>
                <a:effectLst/>
                <a:latin typeface="Poppins" panose="00000500000000000000" pitchFamily="2" charset="0"/>
                <a:ea typeface="Aptos" panose="020B0004020202020204" pitchFamily="34" charset="0"/>
                <a:cs typeface="Poppins" panose="00000500000000000000" pitchFamily="2" charset="0"/>
              </a:rPr>
              <a:t> </a:t>
            </a:r>
            <a:r>
              <a:rPr lang="se-NO" sz="2400" b="1" kern="100" dirty="0">
                <a:solidFill>
                  <a:srgbClr val="404040"/>
                </a:solidFill>
                <a:effectLst/>
                <a:latin typeface="Poppins" panose="00000500000000000000" pitchFamily="2" charset="0"/>
                <a:ea typeface="Aptos" panose="020B0004020202020204" pitchFamily="34" charset="0"/>
                <a:cs typeface="Poppins" panose="00000500000000000000" pitchFamily="2" charset="0"/>
              </a:rPr>
              <a:t>Maid don sáhtát dahkat jus oainnát muhtima gii vásiha cielaheami, rasisma ja vealaheami?</a:t>
            </a:r>
            <a:endParaRPr lang="nb-NO" sz="2400" dirty="0"/>
          </a:p>
        </p:txBody>
      </p:sp>
      <p:pic>
        <p:nvPicPr>
          <p:cNvPr id="12" name="Bilde 11">
            <a:extLst>
              <a:ext uri="{FF2B5EF4-FFF2-40B4-BE49-F238E27FC236}">
                <a16:creationId xmlns:a16="http://schemas.microsoft.com/office/drawing/2014/main" id="{CE2A32FF-CBFA-2002-381A-8EBFC1588AC0}"/>
              </a:ext>
            </a:extLst>
          </p:cNvPr>
          <p:cNvPicPr>
            <a:picLocks noChangeAspect="1"/>
          </p:cNvPicPr>
          <p:nvPr/>
        </p:nvPicPr>
        <p:blipFill>
          <a:blip r:embed="rId4"/>
          <a:stretch>
            <a:fillRect/>
          </a:stretch>
        </p:blipFill>
        <p:spPr>
          <a:xfrm>
            <a:off x="6905239" y="1421812"/>
            <a:ext cx="3431457" cy="3669820"/>
          </a:xfrm>
          <a:prstGeom prst="rect">
            <a:avLst/>
          </a:prstGeom>
        </p:spPr>
      </p:pic>
      <p:pic>
        <p:nvPicPr>
          <p:cNvPr id="13" name="Bilde 12">
            <a:extLst>
              <a:ext uri="{FF2B5EF4-FFF2-40B4-BE49-F238E27FC236}">
                <a16:creationId xmlns:a16="http://schemas.microsoft.com/office/drawing/2014/main" id="{62B7AA61-803F-BA94-28E3-963FC4D57B07}"/>
              </a:ext>
            </a:extLst>
          </p:cNvPr>
          <p:cNvPicPr>
            <a:picLocks noChangeAspect="1"/>
          </p:cNvPicPr>
          <p:nvPr/>
        </p:nvPicPr>
        <p:blipFill>
          <a:blip r:embed="rId5"/>
          <a:stretch>
            <a:fillRect/>
          </a:stretch>
        </p:blipFill>
        <p:spPr>
          <a:xfrm>
            <a:off x="1687146" y="1226222"/>
            <a:ext cx="4267092" cy="4655009"/>
          </a:xfrm>
          <a:prstGeom prst="rect">
            <a:avLst/>
          </a:prstGeom>
        </p:spPr>
      </p:pic>
      <p:sp>
        <p:nvSpPr>
          <p:cNvPr id="14" name="Rektangel: avrundede hjørner 13">
            <a:extLst>
              <a:ext uri="{FF2B5EF4-FFF2-40B4-BE49-F238E27FC236}">
                <a16:creationId xmlns:a16="http://schemas.microsoft.com/office/drawing/2014/main" id="{94678B81-B607-2B2B-721A-42A91535EC9D}"/>
              </a:ext>
            </a:extLst>
          </p:cNvPr>
          <p:cNvSpPr/>
          <p:nvPr/>
        </p:nvSpPr>
        <p:spPr>
          <a:xfrm>
            <a:off x="6876797" y="5618048"/>
            <a:ext cx="2896236" cy="920447"/>
          </a:xfrm>
          <a:prstGeom prst="roundRect">
            <a:avLst/>
          </a:prstGeom>
          <a:solidFill>
            <a:srgbClr val="FCEF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e-NO" sz="1200" dirty="0">
                <a:solidFill>
                  <a:schemeClr val="tx1"/>
                </a:solidFill>
                <a:latin typeface="Poppins" panose="00000500000000000000" pitchFamily="2" charset="0"/>
                <a:cs typeface="Poppins" panose="00000500000000000000" pitchFamily="2" charset="0"/>
              </a:rPr>
              <a:t>Livččet go válljen seaguhit iežat áššái/dáhpáhussii? Manne/ manne it?</a:t>
            </a:r>
            <a:r>
              <a:rPr lang="nb-NO" sz="1200" dirty="0">
                <a:solidFill>
                  <a:schemeClr val="tx1"/>
                </a:solidFill>
                <a:latin typeface="Poppins" panose="00000500000000000000" pitchFamily="2" charset="0"/>
                <a:cs typeface="Poppins" panose="00000500000000000000" pitchFamily="2" charset="0"/>
              </a:rPr>
              <a:t> </a:t>
            </a:r>
          </a:p>
        </p:txBody>
      </p:sp>
      <p:pic>
        <p:nvPicPr>
          <p:cNvPr id="16" name="Bilde 15" descr="Et bilde som inneholder tekst, Font, Grafikk, grafisk design&#10;&#10;Automatisk generert beskrivelse">
            <a:extLst>
              <a:ext uri="{FF2B5EF4-FFF2-40B4-BE49-F238E27FC236}">
                <a16:creationId xmlns:a16="http://schemas.microsoft.com/office/drawing/2014/main" id="{18C838C8-82A6-D371-E7F5-C4B72ED57F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pic>
        <p:nvPicPr>
          <p:cNvPr id="18" name="Bilde 17">
            <a:extLst>
              <a:ext uri="{FF2B5EF4-FFF2-40B4-BE49-F238E27FC236}">
                <a16:creationId xmlns:a16="http://schemas.microsoft.com/office/drawing/2014/main" id="{F8AD2F1B-CC53-CB13-9619-6D7D331D4A6F}"/>
              </a:ext>
            </a:extLst>
          </p:cNvPr>
          <p:cNvPicPr>
            <a:picLocks noChangeAspect="1"/>
          </p:cNvPicPr>
          <p:nvPr/>
        </p:nvPicPr>
        <p:blipFill>
          <a:blip r:embed="rId7"/>
          <a:stretch>
            <a:fillRect/>
          </a:stretch>
        </p:blipFill>
        <p:spPr>
          <a:xfrm>
            <a:off x="5954238" y="5827229"/>
            <a:ext cx="676369" cy="485843"/>
          </a:xfrm>
          <a:prstGeom prst="rect">
            <a:avLst/>
          </a:prstGeom>
        </p:spPr>
      </p:pic>
      <p:sp>
        <p:nvSpPr>
          <p:cNvPr id="21" name="Rektangel: avrundede hjørner 20">
            <a:extLst>
              <a:ext uri="{FF2B5EF4-FFF2-40B4-BE49-F238E27FC236}">
                <a16:creationId xmlns:a16="http://schemas.microsoft.com/office/drawing/2014/main" id="{34183093-0F57-FE2A-D74B-E7302500A82F}"/>
              </a:ext>
            </a:extLst>
          </p:cNvPr>
          <p:cNvSpPr/>
          <p:nvPr/>
        </p:nvSpPr>
        <p:spPr>
          <a:xfrm>
            <a:off x="2515008" y="5618048"/>
            <a:ext cx="3193039" cy="920447"/>
          </a:xfrm>
          <a:prstGeom prst="roundRect">
            <a:avLst/>
          </a:prstGeom>
          <a:solidFill>
            <a:srgbClr val="FCEF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TekstSylinder 21">
            <a:extLst>
              <a:ext uri="{FF2B5EF4-FFF2-40B4-BE49-F238E27FC236}">
                <a16:creationId xmlns:a16="http://schemas.microsoft.com/office/drawing/2014/main" id="{B0F4D841-0085-DBD3-B91E-9B326B3B37D4}"/>
              </a:ext>
            </a:extLst>
          </p:cNvPr>
          <p:cNvSpPr txBox="1"/>
          <p:nvPr/>
        </p:nvSpPr>
        <p:spPr>
          <a:xfrm>
            <a:off x="2515008" y="5823501"/>
            <a:ext cx="3193039" cy="461665"/>
          </a:xfrm>
          <a:prstGeom prst="rect">
            <a:avLst/>
          </a:prstGeom>
          <a:noFill/>
        </p:spPr>
        <p:txBody>
          <a:bodyPr wrap="square" rtlCol="0">
            <a:spAutoFit/>
          </a:bodyPr>
          <a:lstStyle/>
          <a:p>
            <a:pPr algn="ctr"/>
            <a:r>
              <a:rPr lang="se-NO" sz="1200" dirty="0">
                <a:latin typeface="Poppins" panose="00000500000000000000" pitchFamily="2" charset="0"/>
                <a:cs typeface="Poppins" panose="00000500000000000000" pitchFamily="2" charset="0"/>
              </a:rPr>
              <a:t>Livččet go válljen seaguhit iežat áššái/dáhpáhussii? Manne/ manne it?</a:t>
            </a:r>
            <a:r>
              <a:rPr lang="nb-NO" sz="1200" dirty="0">
                <a:latin typeface="Poppins" panose="00000500000000000000" pitchFamily="2" charset="0"/>
                <a:cs typeface="Poppins" panose="00000500000000000000" pitchFamily="2" charset="0"/>
              </a:rPr>
              <a:t> </a:t>
            </a:r>
          </a:p>
        </p:txBody>
      </p:sp>
    </p:spTree>
    <p:extLst>
      <p:ext uri="{BB962C8B-B14F-4D97-AF65-F5344CB8AC3E}">
        <p14:creationId xmlns:p14="http://schemas.microsoft.com/office/powerpoint/2010/main" val="3559641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1FC6A99-C732-DAF0-24C1-91D4F31D1E8E}"/>
              </a:ext>
            </a:extLst>
          </p:cNvPr>
          <p:cNvSpPr>
            <a:spLocks noGrp="1"/>
          </p:cNvSpPr>
          <p:nvPr>
            <p:ph sz="half" idx="1"/>
          </p:nvPr>
        </p:nvSpPr>
        <p:spPr>
          <a:xfrm>
            <a:off x="4399015" y="1295303"/>
            <a:ext cx="7105414" cy="4044188"/>
          </a:xfrm>
        </p:spPr>
        <p:txBody>
          <a:bodyPr anchor="ctr">
            <a:normAutofit lnSpcReduction="10000"/>
          </a:bodyPr>
          <a:lstStyle/>
          <a:p>
            <a:pPr marL="0" indent="0" algn="ctr">
              <a:lnSpc>
                <a:spcPct val="150000"/>
              </a:lnSpc>
              <a:buNone/>
            </a:pPr>
            <a:r>
              <a:rPr lang="nb-NO" sz="2000" kern="100" dirty="0" err="1">
                <a:solidFill>
                  <a:srgbClr val="443742"/>
                </a:solidFill>
                <a:effectLst/>
                <a:latin typeface="Avenir Next LT Pro" panose="020B0504020202020204" pitchFamily="34" charset="0"/>
                <a:ea typeface="Aptos" panose="020B0004020202020204" pitchFamily="34" charset="0"/>
                <a:cs typeface="Arial" panose="020B0604020202020204" pitchFamily="34" charset="0"/>
              </a:rPr>
              <a:t>Sakina</a:t>
            </a:r>
            <a:r>
              <a:rPr lang="nb-NO" sz="2000" kern="100" dirty="0">
                <a:solidFill>
                  <a:srgbClr val="443742"/>
                </a:solidFill>
                <a:effectLst/>
                <a:latin typeface="Avenir Next LT Pro" panose="020B0504020202020204" pitchFamily="34" charset="0"/>
                <a:ea typeface="Aptos" panose="020B0004020202020204" pitchFamily="34" charset="0"/>
                <a:cs typeface="Arial" panose="020B0604020202020204" pitchFamily="34" charset="0"/>
              </a:rPr>
              <a:t> (16) </a:t>
            </a:r>
            <a:r>
              <a:rPr lang="se-NO" sz="2000" kern="100" dirty="0">
                <a:solidFill>
                  <a:srgbClr val="443742"/>
                </a:solidFill>
                <a:effectLst/>
                <a:latin typeface="Avenir Next LT Pro" panose="020B0504020202020204" pitchFamily="34" charset="0"/>
                <a:ea typeface="Aptos" panose="020B0004020202020204" pitchFamily="34" charset="0"/>
                <a:cs typeface="Arial" panose="020B0604020202020204" pitchFamily="34" charset="0"/>
              </a:rPr>
              <a:t>lei olbmáinis čohkkáme busses, go muhtin boarrásit dievdoolmmoš čohkkedii sudno maŋábeallai, ja cielahišgođii sudno čearddalašvuođa birra. Son logai earret eará Sakinai ahte </a:t>
            </a:r>
            <a:r>
              <a:rPr lang="se-NO" sz="2000" i="1" kern="100" dirty="0">
                <a:solidFill>
                  <a:srgbClr val="443742"/>
                </a:solidFill>
                <a:effectLst/>
                <a:latin typeface="Avenir Next LT Pro" panose="020B0504020202020204" pitchFamily="34" charset="0"/>
                <a:ea typeface="Aptos" panose="020B0004020202020204" pitchFamily="34" charset="0"/>
                <a:cs typeface="Arial" panose="020B0604020202020204" pitchFamily="34" charset="0"/>
              </a:rPr>
              <a:t>“Don leat várra sisafievrreduvvon  Norgii.”</a:t>
            </a:r>
            <a:r>
              <a:rPr lang="se-NO" sz="2000" kern="100" dirty="0">
                <a:solidFill>
                  <a:srgbClr val="443742"/>
                </a:solidFill>
                <a:effectLst/>
                <a:latin typeface="Avenir Next LT Pro" panose="020B0504020202020204" pitchFamily="34" charset="0"/>
                <a:ea typeface="Aptos" panose="020B0004020202020204" pitchFamily="34" charset="0"/>
                <a:cs typeface="Arial" panose="020B0604020202020204" pitchFamily="34" charset="0"/>
              </a:rPr>
              <a:t> ja “</a:t>
            </a:r>
            <a:r>
              <a:rPr lang="se-NO" sz="2000" i="1" kern="100" dirty="0">
                <a:solidFill>
                  <a:srgbClr val="443742"/>
                </a:solidFill>
                <a:effectLst/>
                <a:latin typeface="Avenir Next LT Pro" panose="020B0504020202020204" pitchFamily="34" charset="0"/>
                <a:ea typeface="Aptos" panose="020B0004020202020204" pitchFamily="34" charset="0"/>
                <a:cs typeface="Arial" panose="020B0604020202020204" pitchFamily="34" charset="0"/>
              </a:rPr>
              <a:t>Don it sáhte leat genehtalaš norgalaš. Son gii lea du mielde, son ferte leat geađgejalla!”</a:t>
            </a:r>
            <a:r>
              <a:rPr lang="se-NO" sz="2000" kern="100" dirty="0">
                <a:solidFill>
                  <a:srgbClr val="443742"/>
                </a:solidFill>
                <a:effectLst/>
                <a:latin typeface="Avenir Next LT Pro" panose="020B0504020202020204" pitchFamily="34" charset="0"/>
                <a:ea typeface="Aptos" panose="020B0004020202020204" pitchFamily="34" charset="0"/>
                <a:cs typeface="Arial" panose="020B0604020202020204" pitchFamily="34" charset="0"/>
              </a:rPr>
              <a:t>. Dievdu lei moarrái, ravggodii sudno čohkkánsaji, ja vuohkadalai sudno iežas soppiin. Ii oktage reageren su dadjamii ja dáguide, ii bussevuoddji eai ge earát busses.</a:t>
            </a:r>
            <a:endParaRPr lang="nb-NO" sz="2000" kern="100" dirty="0">
              <a:solidFill>
                <a:srgbClr val="443742"/>
              </a:solidFill>
              <a:effectLst/>
              <a:latin typeface="Avenir Next LT Pro" panose="020B0504020202020204" pitchFamily="34" charset="0"/>
              <a:ea typeface="Aptos" panose="020B0004020202020204" pitchFamily="34" charset="0"/>
              <a:cs typeface="Arial" panose="020B0604020202020204" pitchFamily="34" charset="0"/>
            </a:endParaRPr>
          </a:p>
          <a:p>
            <a:pPr marL="0" indent="0" algn="ctr">
              <a:lnSpc>
                <a:spcPct val="150000"/>
              </a:lnSpc>
              <a:buNone/>
            </a:pPr>
            <a:endParaRPr lang="nb-NO" sz="2000" kern="100" dirty="0">
              <a:solidFill>
                <a:srgbClr val="443742"/>
              </a:solidFill>
              <a:effectLst/>
              <a:latin typeface="Avenir Next LT Pro" panose="020B0504020202020204" pitchFamily="34" charset="0"/>
              <a:ea typeface="Calibri" panose="020F0502020204030204" pitchFamily="34" charset="0"/>
              <a:cs typeface="Arial" panose="020B0604020202020204" pitchFamily="34" charset="0"/>
            </a:endParaRPr>
          </a:p>
        </p:txBody>
      </p:sp>
      <p:pic>
        <p:nvPicPr>
          <p:cNvPr id="4" name="Bilde 3" descr="Et bilde som inneholder tekst, Font, Grafikk, grafisk design&#10;&#10;Automatisk generert beskrivelse">
            <a:extLst>
              <a:ext uri="{FF2B5EF4-FFF2-40B4-BE49-F238E27FC236}">
                <a16:creationId xmlns:a16="http://schemas.microsoft.com/office/drawing/2014/main" id="{2137A8A5-8C9C-726C-6DDA-705D727907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
        <p:nvSpPr>
          <p:cNvPr id="5" name="TekstSylinder 4">
            <a:extLst>
              <a:ext uri="{FF2B5EF4-FFF2-40B4-BE49-F238E27FC236}">
                <a16:creationId xmlns:a16="http://schemas.microsoft.com/office/drawing/2014/main" id="{AAADC3C1-A791-F10D-6826-AEA2C5CB597F}"/>
              </a:ext>
            </a:extLst>
          </p:cNvPr>
          <p:cNvSpPr txBox="1"/>
          <p:nvPr/>
        </p:nvSpPr>
        <p:spPr>
          <a:xfrm>
            <a:off x="4046912" y="6501307"/>
            <a:ext cx="2605393" cy="338554"/>
          </a:xfrm>
          <a:prstGeom prst="rect">
            <a:avLst/>
          </a:prstGeom>
          <a:noFill/>
        </p:spPr>
        <p:txBody>
          <a:bodyPr wrap="none" rtlCol="0">
            <a:spAutoFit/>
          </a:bodyPr>
          <a:lstStyle/>
          <a:p>
            <a:pPr>
              <a:spcAft>
                <a:spcPts val="600"/>
              </a:spcAft>
            </a:pPr>
            <a:r>
              <a:rPr lang="se-NO" sz="1600" dirty="0">
                <a:effectLst/>
                <a:latin typeface="Avenir Next LT Pro" panose="020B0504020202020204" pitchFamily="34" charset="0"/>
                <a:ea typeface="Aptos" panose="020B0004020202020204" pitchFamily="34" charset="0"/>
              </a:rPr>
              <a:t>Gáldu</a:t>
            </a:r>
            <a:r>
              <a:rPr lang="en-GB" sz="1600" dirty="0">
                <a:latin typeface="Avenir Next LT Pro" panose="020B0504020202020204" pitchFamily="34" charset="0"/>
              </a:rPr>
              <a:t>: Antirasistisk senter</a:t>
            </a:r>
          </a:p>
        </p:txBody>
      </p:sp>
      <p:sp>
        <p:nvSpPr>
          <p:cNvPr id="7" name="Rektangel 6">
            <a:extLst>
              <a:ext uri="{FF2B5EF4-FFF2-40B4-BE49-F238E27FC236}">
                <a16:creationId xmlns:a16="http://schemas.microsoft.com/office/drawing/2014/main" id="{CE86778D-533F-CD19-3695-1D340BB10E37}"/>
              </a:ext>
            </a:extLst>
          </p:cNvPr>
          <p:cNvSpPr>
            <a:spLocks noGrp="1" noRot="1" noMove="1" noResize="1" noEditPoints="1" noAdjustHandles="1" noChangeArrowheads="1" noChangeShapeType="1"/>
          </p:cNvSpPr>
          <p:nvPr/>
        </p:nvSpPr>
        <p:spPr>
          <a:xfrm>
            <a:off x="-10575" y="-18139"/>
            <a:ext cx="3992647" cy="6876139"/>
          </a:xfrm>
          <a:prstGeom prst="rect">
            <a:avLst/>
          </a:prstGeom>
          <a:solidFill>
            <a:srgbClr val="44374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02BC3187-9043-A687-F089-F499CB633B1F}"/>
              </a:ext>
            </a:extLst>
          </p:cNvPr>
          <p:cNvSpPr>
            <a:spLocks noGrp="1"/>
          </p:cNvSpPr>
          <p:nvPr>
            <p:ph type="title"/>
          </p:nvPr>
        </p:nvSpPr>
        <p:spPr>
          <a:xfrm>
            <a:off x="197896" y="2743374"/>
            <a:ext cx="3660119" cy="1148045"/>
          </a:xfrm>
        </p:spPr>
        <p:txBody>
          <a:bodyPr anchor="b">
            <a:noAutofit/>
          </a:bodyPr>
          <a:lstStyle/>
          <a:p>
            <a:r>
              <a:rPr lang="nb-NO" sz="3200" kern="100" dirty="0" err="1">
                <a:solidFill>
                  <a:schemeClr val="bg1"/>
                </a:solidFill>
                <a:effectLst/>
                <a:latin typeface="Poppins" panose="00000500000000000000" pitchFamily="2" charset="0"/>
                <a:ea typeface="Aptos" panose="020B0004020202020204" pitchFamily="34" charset="0"/>
                <a:cs typeface="Poppins" panose="00000500000000000000" pitchFamily="2" charset="0"/>
              </a:rPr>
              <a:t>Sakina</a:t>
            </a:r>
            <a:r>
              <a:rPr lang="nb-NO" sz="3200" kern="100" dirty="0">
                <a:solidFill>
                  <a:schemeClr val="bg1"/>
                </a:solidFill>
                <a:effectLst/>
                <a:latin typeface="Poppins" panose="00000500000000000000" pitchFamily="2" charset="0"/>
                <a:ea typeface="Aptos" panose="020B0004020202020204" pitchFamily="34" charset="0"/>
                <a:cs typeface="Poppins" panose="00000500000000000000" pitchFamily="2" charset="0"/>
              </a:rPr>
              <a:t> 16 </a:t>
            </a:r>
            <a:r>
              <a:rPr lang="se-NO" sz="3200" kern="100" dirty="0">
                <a:solidFill>
                  <a:schemeClr val="bg1"/>
                </a:solidFill>
                <a:effectLst/>
                <a:latin typeface="Poppins" panose="00000500000000000000" pitchFamily="2" charset="0"/>
                <a:ea typeface="Aptos" panose="020B0004020202020204" pitchFamily="34" charset="0"/>
                <a:cs typeface="Poppins" panose="00000500000000000000" pitchFamily="2" charset="0"/>
              </a:rPr>
              <a:t>jahkásaš busses</a:t>
            </a:r>
            <a:br>
              <a:rPr lang="nb-NO" sz="3200" kern="100" dirty="0">
                <a:solidFill>
                  <a:schemeClr val="bg1"/>
                </a:solidFill>
                <a:effectLst/>
                <a:latin typeface="Poppins" panose="00000500000000000000" pitchFamily="2" charset="0"/>
                <a:ea typeface="Aptos" panose="020B0004020202020204" pitchFamily="34" charset="0"/>
                <a:cs typeface="Poppins" panose="00000500000000000000" pitchFamily="2" charset="0"/>
              </a:rPr>
            </a:br>
            <a:endParaRPr lang="en-GB" sz="3200" dirty="0">
              <a:solidFill>
                <a:schemeClr val="bg1"/>
              </a:solidFill>
              <a:latin typeface="Poppins" panose="00000500000000000000" pitchFamily="2" charset="0"/>
              <a:cs typeface="Poppins" panose="00000500000000000000" pitchFamily="2" charset="0"/>
            </a:endParaRPr>
          </a:p>
        </p:txBody>
      </p:sp>
      <p:pic>
        <p:nvPicPr>
          <p:cNvPr id="15" name="Bilde 14" descr="Et bilde som inneholder silhuett&#10;&#10;Automatisk generert beskrivelse">
            <a:extLst>
              <a:ext uri="{FF2B5EF4-FFF2-40B4-BE49-F238E27FC236}">
                <a16:creationId xmlns:a16="http://schemas.microsoft.com/office/drawing/2014/main" id="{24F784B3-9478-93E4-D40C-C0BF48F453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270" t="14175"/>
          <a:stretch/>
        </p:blipFill>
        <p:spPr>
          <a:xfrm>
            <a:off x="192016" y="4098942"/>
            <a:ext cx="3127834" cy="2759058"/>
          </a:xfrm>
          <a:prstGeom prst="rect">
            <a:avLst/>
          </a:prstGeom>
        </p:spPr>
      </p:pic>
    </p:spTree>
    <p:extLst>
      <p:ext uri="{BB962C8B-B14F-4D97-AF65-F5344CB8AC3E}">
        <p14:creationId xmlns:p14="http://schemas.microsoft.com/office/powerpoint/2010/main" val="1952093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1FC6A99-C732-DAF0-24C1-91D4F31D1E8E}"/>
              </a:ext>
            </a:extLst>
          </p:cNvPr>
          <p:cNvSpPr>
            <a:spLocks noGrp="1"/>
          </p:cNvSpPr>
          <p:nvPr>
            <p:ph idx="1"/>
          </p:nvPr>
        </p:nvSpPr>
        <p:spPr>
          <a:xfrm>
            <a:off x="4480781" y="557403"/>
            <a:ext cx="6917322" cy="3702272"/>
          </a:xfrm>
        </p:spPr>
        <p:txBody>
          <a:bodyPr vert="horz" lIns="91440" tIns="45720" rIns="91440" bIns="45720" rtlCol="0" anchor="t">
            <a:noAutofit/>
          </a:bodyPr>
          <a:lstStyle/>
          <a:p>
            <a:pPr marL="0" indent="0" algn="ctr">
              <a:lnSpc>
                <a:spcPct val="150000"/>
              </a:lnSpc>
              <a:buNone/>
            </a:pPr>
            <a:endParaRPr lang="nb-NO" sz="2000" i="1" kern="100" dirty="0">
              <a:latin typeface="Avenir Next LT Pro" panose="020B0504020202020204" pitchFamily="34" charset="0"/>
              <a:ea typeface="+mn-lt"/>
              <a:cs typeface="+mn-lt"/>
            </a:endParaRPr>
          </a:p>
          <a:p>
            <a:pPr marL="0" indent="0" algn="ctr">
              <a:lnSpc>
                <a:spcPct val="150000"/>
              </a:lnSpc>
              <a:buNone/>
            </a:pPr>
            <a:r>
              <a:rPr lang="se-NO" sz="2000" kern="100" dirty="0">
                <a:effectLst/>
                <a:latin typeface="Avenir Next LT Pro" panose="020B0504020202020204" pitchFamily="34" charset="0"/>
              </a:rPr>
              <a:t>Nieida (15) vásihii rasisma gáhta alde Oslos, go galggai vuolgit čuoigat iežas olbmáin. Dievdoolmmoš nuppe bealde gáhta huikkádii sutnje: “Biru n****, dus ii leat mihkkege dáppe dahkamušaid!”. Son huiká dan máŋgga geardde, seammás go nieida vázzá vulos Majorstuena gáhtta ráigge. Nieida čilge dáhpáhusa birra lohkkiidreivves Aftenpostena nuoraid digaštallansiiddus Si:d, ahte “Ollu olbmot gulle maid son dajai. Sii reagerejedje, muhto ii oktage dadjan maidige. Ii maidige.”</a:t>
            </a:r>
            <a:endParaRPr lang="nb-NO" sz="2000" kern="100" dirty="0">
              <a:effectLst/>
              <a:latin typeface="Avenir Next LT Pro" panose="020B0504020202020204" pitchFamily="34" charset="0"/>
            </a:endParaRPr>
          </a:p>
          <a:p>
            <a:pPr marL="0" indent="0" algn="ctr">
              <a:lnSpc>
                <a:spcPct val="150000"/>
              </a:lnSpc>
              <a:buNone/>
            </a:pPr>
            <a:endParaRPr lang="nb-NO" sz="2000" i="1" dirty="0">
              <a:latin typeface="Avenir Next LT Pro" panose="020B0504020202020204" pitchFamily="34" charset="0"/>
              <a:ea typeface="Calibri"/>
              <a:cs typeface="Calibri"/>
            </a:endParaRPr>
          </a:p>
        </p:txBody>
      </p:sp>
      <p:pic>
        <p:nvPicPr>
          <p:cNvPr id="4" name="Bilde 3" descr="Et bilde som inneholder tekst, Font, Grafikk, grafisk design&#10;&#10;Automatisk generert beskrivelse">
            <a:extLst>
              <a:ext uri="{FF2B5EF4-FFF2-40B4-BE49-F238E27FC236}">
                <a16:creationId xmlns:a16="http://schemas.microsoft.com/office/drawing/2014/main" id="{2137A8A5-8C9C-726C-6DDA-705D727907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
        <p:nvSpPr>
          <p:cNvPr id="5" name="TekstSylinder 4">
            <a:extLst>
              <a:ext uri="{FF2B5EF4-FFF2-40B4-BE49-F238E27FC236}">
                <a16:creationId xmlns:a16="http://schemas.microsoft.com/office/drawing/2014/main" id="{AAADC3C1-A791-F10D-6826-AEA2C5CB597F}"/>
              </a:ext>
            </a:extLst>
          </p:cNvPr>
          <p:cNvSpPr txBox="1"/>
          <p:nvPr/>
        </p:nvSpPr>
        <p:spPr>
          <a:xfrm>
            <a:off x="4075763" y="6519446"/>
            <a:ext cx="4162101" cy="338554"/>
          </a:xfrm>
          <a:prstGeom prst="rect">
            <a:avLst/>
          </a:prstGeom>
          <a:noFill/>
        </p:spPr>
        <p:txBody>
          <a:bodyPr wrap="none" rtlCol="0">
            <a:spAutoFit/>
          </a:bodyPr>
          <a:lstStyle/>
          <a:p>
            <a:r>
              <a:rPr lang="se-NO" sz="1600" dirty="0">
                <a:effectLst/>
                <a:latin typeface="Avenir Next LT Pro" panose="020B0504020202020204" pitchFamily="34" charset="0"/>
                <a:ea typeface="Aptos" panose="020B0004020202020204" pitchFamily="34" charset="0"/>
              </a:rPr>
              <a:t>Gáldu</a:t>
            </a:r>
            <a:r>
              <a:rPr lang="nb-NO" sz="1600" dirty="0">
                <a:effectLst/>
                <a:latin typeface="Avenir Next LT Pro" panose="020B0504020202020204" pitchFamily="34" charset="0"/>
                <a:ea typeface="Aptos" panose="020B0004020202020204" pitchFamily="34" charset="0"/>
              </a:rPr>
              <a:t>t</a:t>
            </a:r>
            <a:r>
              <a:rPr lang="en-GB" sz="1600" dirty="0">
                <a:latin typeface="Avenir Next LT Pro" panose="020B0504020202020204" pitchFamily="34" charset="0"/>
              </a:rPr>
              <a:t>: Antirasistisk senter og Aftenposten</a:t>
            </a:r>
          </a:p>
        </p:txBody>
      </p:sp>
      <p:sp>
        <p:nvSpPr>
          <p:cNvPr id="6" name="Rektangel 5">
            <a:extLst>
              <a:ext uri="{FF2B5EF4-FFF2-40B4-BE49-F238E27FC236}">
                <a16:creationId xmlns:a16="http://schemas.microsoft.com/office/drawing/2014/main" id="{41984F0E-7588-4FA1-6B40-3FD0E1469A61}"/>
              </a:ext>
            </a:extLst>
          </p:cNvPr>
          <p:cNvSpPr/>
          <p:nvPr/>
        </p:nvSpPr>
        <p:spPr>
          <a:xfrm>
            <a:off x="0" y="0"/>
            <a:ext cx="3992647" cy="6858000"/>
          </a:xfrm>
          <a:prstGeom prst="rect">
            <a:avLst/>
          </a:prstGeom>
          <a:solidFill>
            <a:srgbClr val="44374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02BC3187-9043-A687-F089-F499CB633B1F}"/>
              </a:ext>
            </a:extLst>
          </p:cNvPr>
          <p:cNvSpPr>
            <a:spLocks noGrp="1"/>
          </p:cNvSpPr>
          <p:nvPr>
            <p:ph type="title"/>
          </p:nvPr>
        </p:nvSpPr>
        <p:spPr>
          <a:xfrm>
            <a:off x="56329" y="2952902"/>
            <a:ext cx="4019434" cy="1082067"/>
          </a:xfrm>
        </p:spPr>
        <p:txBody>
          <a:bodyPr>
            <a:noAutofit/>
          </a:bodyPr>
          <a:lstStyle/>
          <a:p>
            <a:r>
              <a:rPr lang="se-NO" sz="3200" kern="100" dirty="0">
                <a:solidFill>
                  <a:schemeClr val="bg1"/>
                </a:solidFill>
                <a:effectLst/>
                <a:latin typeface="Poppins" panose="00000500000000000000" pitchFamily="2" charset="0"/>
                <a:cs typeface="Poppins" panose="00000500000000000000" pitchFamily="2" charset="0"/>
              </a:rPr>
              <a:t>Nieida 15 jahkásaš</a:t>
            </a:r>
            <a:br>
              <a:rPr lang="nb-NO" sz="3200" kern="100" dirty="0">
                <a:solidFill>
                  <a:schemeClr val="bg1"/>
                </a:solidFill>
                <a:effectLst/>
                <a:latin typeface="Poppins" panose="00000500000000000000" pitchFamily="2" charset="0"/>
                <a:cs typeface="Poppins" panose="00000500000000000000" pitchFamily="2" charset="0"/>
              </a:rPr>
            </a:br>
            <a:r>
              <a:rPr lang="se-NO" sz="3200" kern="100" dirty="0">
                <a:solidFill>
                  <a:schemeClr val="bg1"/>
                </a:solidFill>
                <a:effectLst/>
                <a:latin typeface="Poppins" panose="00000500000000000000" pitchFamily="2" charset="0"/>
                <a:cs typeface="Poppins" panose="00000500000000000000" pitchFamily="2" charset="0"/>
              </a:rPr>
              <a:t>Gáhta alde </a:t>
            </a:r>
            <a:br>
              <a:rPr lang="nb-NO" sz="3200" kern="100" dirty="0">
                <a:effectLst/>
              </a:rPr>
            </a:br>
            <a:endParaRPr lang="en-GB" sz="3200" dirty="0">
              <a:solidFill>
                <a:srgbClr val="FFFFFF"/>
              </a:solidFill>
              <a:latin typeface="Poppins" panose="00000500000000000000" pitchFamily="2" charset="0"/>
              <a:cs typeface="Poppins" panose="00000500000000000000" pitchFamily="2" charset="0"/>
            </a:endParaRPr>
          </a:p>
        </p:txBody>
      </p:sp>
      <p:pic>
        <p:nvPicPr>
          <p:cNvPr id="8" name="Bilde 7" descr="Et bilde som inneholder silhuett, tegning, pattedyr, tegnefilm&#10;&#10;Automatisk generert beskrivelse">
            <a:extLst>
              <a:ext uri="{FF2B5EF4-FFF2-40B4-BE49-F238E27FC236}">
                <a16:creationId xmlns:a16="http://schemas.microsoft.com/office/drawing/2014/main" id="{C329644D-246E-082A-945B-222338FDBA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062" t="34601" b="3140"/>
          <a:stretch/>
        </p:blipFill>
        <p:spPr>
          <a:xfrm>
            <a:off x="249763" y="4631284"/>
            <a:ext cx="3493120" cy="2226716"/>
          </a:xfrm>
          <a:prstGeom prst="rect">
            <a:avLst/>
          </a:prstGeom>
        </p:spPr>
      </p:pic>
    </p:spTree>
    <p:extLst>
      <p:ext uri="{BB962C8B-B14F-4D97-AF65-F5344CB8AC3E}">
        <p14:creationId xmlns:p14="http://schemas.microsoft.com/office/powerpoint/2010/main" val="74167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756419E-2134-C426-6A19-C4F56885E1EA}"/>
              </a:ext>
            </a:extLst>
          </p:cNvPr>
          <p:cNvSpPr/>
          <p:nvPr/>
        </p:nvSpPr>
        <p:spPr>
          <a:xfrm>
            <a:off x="0" y="-9525"/>
            <a:ext cx="3992647" cy="6858000"/>
          </a:xfrm>
          <a:prstGeom prst="rect">
            <a:avLst/>
          </a:prstGeom>
          <a:solidFill>
            <a:srgbClr val="44374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3" name="Plassholder for innhold 2">
            <a:extLst>
              <a:ext uri="{FF2B5EF4-FFF2-40B4-BE49-F238E27FC236}">
                <a16:creationId xmlns:a16="http://schemas.microsoft.com/office/drawing/2014/main" id="{21FC6A99-C732-DAF0-24C1-91D4F31D1E8E}"/>
              </a:ext>
            </a:extLst>
          </p:cNvPr>
          <p:cNvSpPr>
            <a:spLocks noGrp="1"/>
          </p:cNvSpPr>
          <p:nvPr>
            <p:ph idx="1"/>
          </p:nvPr>
        </p:nvSpPr>
        <p:spPr>
          <a:xfrm>
            <a:off x="4763694" y="1332427"/>
            <a:ext cx="6442598" cy="3845068"/>
          </a:xfrm>
        </p:spPr>
        <p:txBody>
          <a:bodyPr vert="horz" lIns="91440" tIns="45720" rIns="91440" bIns="45720" rtlCol="0" anchor="t">
            <a:normAutofit/>
          </a:bodyPr>
          <a:lstStyle/>
          <a:p>
            <a:pPr marL="0" indent="0" algn="ctr">
              <a:lnSpc>
                <a:spcPct val="150000"/>
              </a:lnSpc>
              <a:buNone/>
            </a:pPr>
            <a:r>
              <a:rPr lang="nb-NO" sz="2000" kern="100" dirty="0">
                <a:effectLst/>
                <a:latin typeface="Avenir Next LT Pro" panose="020B0504020202020204" pitchFamily="34" charset="0"/>
                <a:ea typeface="Aptos" panose="020B0004020202020204" pitchFamily="34" charset="0"/>
                <a:cs typeface="Arial" panose="020B0604020202020204" pitchFamily="34" charset="0"/>
              </a:rPr>
              <a:t>Elle Nystad (22) </a:t>
            </a:r>
            <a:r>
              <a:rPr lang="se-NO" sz="2000" kern="100" dirty="0">
                <a:effectLst/>
                <a:latin typeface="Avenir Next LT Pro" panose="020B0504020202020204" pitchFamily="34" charset="0"/>
                <a:ea typeface="Aptos" panose="020B0004020202020204" pitchFamily="34" charset="0"/>
                <a:cs typeface="Arial" panose="020B0604020202020204" pitchFamily="34" charset="0"/>
              </a:rPr>
              <a:t>ja muhtin olbmát sus vásihit cielaheami Romssa gáhtas, dan dihte go sis ledje gávttit badjelis. Nieiddat ledje ruoktot jođus, go ollu nuorra bártnit bohte sin lusa ja álge huikit sidjiide </a:t>
            </a:r>
            <a:r>
              <a:rPr lang="se-NO" sz="2000" i="1" kern="100" dirty="0">
                <a:effectLst/>
                <a:latin typeface="Avenir Next LT Pro" panose="020B0504020202020204" pitchFamily="34" charset="0"/>
                <a:ea typeface="Aptos" panose="020B0004020202020204" pitchFamily="34" charset="0"/>
                <a:cs typeface="Arial" panose="020B0604020202020204" pitchFamily="34" charset="0"/>
              </a:rPr>
              <a:t>“Sámenissonat”,</a:t>
            </a:r>
            <a:r>
              <a:rPr lang="se-NO" sz="2000" kern="100" dirty="0">
                <a:effectLst/>
                <a:latin typeface="Avenir Next LT Pro" panose="020B0504020202020204" pitchFamily="34" charset="0"/>
                <a:ea typeface="Aptos" panose="020B0004020202020204" pitchFamily="34" charset="0"/>
                <a:cs typeface="Arial" panose="020B0604020202020204" pitchFamily="34" charset="0"/>
              </a:rPr>
              <a:t> ja dáhtto sin loktet helmmiid ja čájehit bađa. Elle ja su olbmát geahččaledje nu ahte eai dahkan gullin ge sin, muhto eai sii vuollánan.</a:t>
            </a:r>
            <a:endParaRPr lang="nb-NO" sz="2000" kern="100" dirty="0">
              <a:effectLst/>
              <a:latin typeface="Avenir Next LT Pro" panose="020B0504020202020204" pitchFamily="34" charset="0"/>
              <a:ea typeface="Aptos" panose="020B0004020202020204" pitchFamily="34" charset="0"/>
              <a:cs typeface="Arial" panose="020B0604020202020204" pitchFamily="34" charset="0"/>
            </a:endParaRPr>
          </a:p>
          <a:p>
            <a:pPr marL="0" indent="0" algn="ctr">
              <a:lnSpc>
                <a:spcPct val="150000"/>
              </a:lnSpc>
              <a:buNone/>
            </a:pPr>
            <a:endParaRPr lang="nb-NO" sz="2000" kern="100" dirty="0">
              <a:latin typeface="Avenir Next LT Pro" panose="020B0504020202020204" pitchFamily="34" charset="0"/>
              <a:ea typeface="+mn-lt"/>
              <a:cs typeface="+mn-lt"/>
            </a:endParaRPr>
          </a:p>
          <a:p>
            <a:pPr marL="0" indent="0" algn="ctr">
              <a:lnSpc>
                <a:spcPct val="150000"/>
              </a:lnSpc>
              <a:buNone/>
            </a:pPr>
            <a:endParaRPr lang="nb-NO" sz="2000" kern="100" dirty="0">
              <a:latin typeface="Avenir Next LT Pro" panose="020B0504020202020204" pitchFamily="34" charset="0"/>
              <a:ea typeface="+mn-lt"/>
              <a:cs typeface="+mn-lt"/>
            </a:endParaRPr>
          </a:p>
          <a:p>
            <a:pPr marL="0" indent="0" algn="ctr">
              <a:lnSpc>
                <a:spcPct val="150000"/>
              </a:lnSpc>
              <a:buNone/>
            </a:pPr>
            <a:endParaRPr lang="nb-NO" sz="2000" kern="100" dirty="0">
              <a:latin typeface="Avenir Next LT Pro" panose="020B0504020202020204" pitchFamily="34" charset="0"/>
              <a:ea typeface="Calibri"/>
              <a:cs typeface="Calibri"/>
            </a:endParaRPr>
          </a:p>
        </p:txBody>
      </p:sp>
      <p:pic>
        <p:nvPicPr>
          <p:cNvPr id="4" name="Bilde 3" descr="Et bilde som inneholder tekst, Font, Grafikk, grafisk design&#10;&#10;Automatisk generert beskrivelse">
            <a:extLst>
              <a:ext uri="{FF2B5EF4-FFF2-40B4-BE49-F238E27FC236}">
                <a16:creationId xmlns:a16="http://schemas.microsoft.com/office/drawing/2014/main" id="{2137A8A5-8C9C-726C-6DDA-705D727907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
        <p:nvSpPr>
          <p:cNvPr id="5" name="TekstSylinder 4">
            <a:extLst>
              <a:ext uri="{FF2B5EF4-FFF2-40B4-BE49-F238E27FC236}">
                <a16:creationId xmlns:a16="http://schemas.microsoft.com/office/drawing/2014/main" id="{AAADC3C1-A791-F10D-6826-AEA2C5CB597F}"/>
              </a:ext>
            </a:extLst>
          </p:cNvPr>
          <p:cNvSpPr txBox="1"/>
          <p:nvPr/>
        </p:nvSpPr>
        <p:spPr>
          <a:xfrm>
            <a:off x="3992647" y="6519446"/>
            <a:ext cx="2605393" cy="338554"/>
          </a:xfrm>
          <a:prstGeom prst="rect">
            <a:avLst/>
          </a:prstGeom>
          <a:noFill/>
        </p:spPr>
        <p:txBody>
          <a:bodyPr wrap="none" rtlCol="0">
            <a:spAutoFit/>
          </a:bodyPr>
          <a:lstStyle/>
          <a:p>
            <a:r>
              <a:rPr lang="se-NO" sz="1600" dirty="0">
                <a:effectLst/>
                <a:latin typeface="Avenir Next LT Pro" panose="020B0504020202020204" pitchFamily="34" charset="0"/>
                <a:ea typeface="Aptos" panose="020B0004020202020204" pitchFamily="34" charset="0"/>
              </a:rPr>
              <a:t>Gáldu</a:t>
            </a:r>
            <a:r>
              <a:rPr lang="en-GB" sz="1600" dirty="0">
                <a:latin typeface="Avenir Next LT Pro" panose="020B0504020202020204" pitchFamily="34" charset="0"/>
              </a:rPr>
              <a:t>: Antirasistisk senter</a:t>
            </a:r>
          </a:p>
        </p:txBody>
      </p:sp>
      <p:sp>
        <p:nvSpPr>
          <p:cNvPr id="2" name="Tittel 1">
            <a:extLst>
              <a:ext uri="{FF2B5EF4-FFF2-40B4-BE49-F238E27FC236}">
                <a16:creationId xmlns:a16="http://schemas.microsoft.com/office/drawing/2014/main" id="{02BC3187-9043-A687-F089-F499CB633B1F}"/>
              </a:ext>
            </a:extLst>
          </p:cNvPr>
          <p:cNvSpPr>
            <a:spLocks noGrp="1"/>
          </p:cNvSpPr>
          <p:nvPr>
            <p:ph type="title"/>
          </p:nvPr>
        </p:nvSpPr>
        <p:spPr>
          <a:xfrm>
            <a:off x="506680" y="2120025"/>
            <a:ext cx="3700329" cy="1134936"/>
          </a:xfrm>
        </p:spPr>
        <p:txBody>
          <a:bodyPr>
            <a:noAutofit/>
          </a:bodyPr>
          <a:lstStyle/>
          <a:p>
            <a:pPr>
              <a:lnSpc>
                <a:spcPct val="150000"/>
              </a:lnSpc>
              <a:spcAft>
                <a:spcPts val="800"/>
              </a:spcAft>
            </a:pPr>
            <a:br>
              <a:rPr lang="en-GB" sz="2800" dirty="0">
                <a:solidFill>
                  <a:schemeClr val="bg1"/>
                </a:solidFill>
                <a:latin typeface="Poppins" panose="00000500000000000000" pitchFamily="2" charset="0"/>
                <a:cs typeface="Poppins" panose="00000500000000000000" pitchFamily="2" charset="0"/>
              </a:rPr>
            </a:br>
            <a:r>
              <a:rPr lang="nb-NO" sz="2800" kern="100" dirty="0">
                <a:solidFill>
                  <a:schemeClr val="bg1"/>
                </a:solidFill>
                <a:effectLst/>
                <a:latin typeface="Poppins" panose="00000500000000000000" pitchFamily="2" charset="0"/>
                <a:ea typeface="Aptos" panose="020B0004020202020204" pitchFamily="34" charset="0"/>
                <a:cs typeface="Poppins" panose="00000500000000000000" pitchFamily="2" charset="0"/>
              </a:rPr>
              <a:t>Elle 22 </a:t>
            </a:r>
            <a:r>
              <a:rPr lang="se-NO" sz="2800" kern="100" dirty="0">
                <a:solidFill>
                  <a:schemeClr val="bg1"/>
                </a:solidFill>
                <a:effectLst/>
                <a:latin typeface="Poppins" panose="00000500000000000000" pitchFamily="2" charset="0"/>
                <a:ea typeface="Aptos" panose="020B0004020202020204" pitchFamily="34" charset="0"/>
                <a:cs typeface="Poppins" panose="00000500000000000000" pitchFamily="2" charset="0"/>
              </a:rPr>
              <a:t>jahkásaš</a:t>
            </a:r>
            <a:br>
              <a:rPr lang="nb-NO" sz="2800" kern="100" dirty="0">
                <a:solidFill>
                  <a:schemeClr val="bg1"/>
                </a:solidFill>
                <a:effectLst/>
                <a:latin typeface="Poppins" panose="00000500000000000000" pitchFamily="2" charset="0"/>
                <a:ea typeface="Aptos" panose="020B0004020202020204" pitchFamily="34" charset="0"/>
                <a:cs typeface="Poppins" panose="00000500000000000000" pitchFamily="2" charset="0"/>
              </a:rPr>
            </a:br>
            <a:r>
              <a:rPr lang="se-NO" sz="2800" dirty="0">
                <a:solidFill>
                  <a:schemeClr val="bg1"/>
                </a:solidFill>
                <a:effectLst/>
                <a:latin typeface="Poppins" panose="00000500000000000000" pitchFamily="2" charset="0"/>
                <a:ea typeface="Aptos" panose="020B0004020202020204" pitchFamily="34" charset="0"/>
                <a:cs typeface="Poppins" panose="00000500000000000000" pitchFamily="2" charset="0"/>
              </a:rPr>
              <a:t>gávpogis </a:t>
            </a:r>
            <a:endParaRPr lang="en-GB" sz="2800" dirty="0">
              <a:solidFill>
                <a:schemeClr val="bg1"/>
              </a:solidFill>
              <a:latin typeface="Poppins" panose="00000500000000000000" pitchFamily="2" charset="0"/>
              <a:cs typeface="Poppins" panose="00000500000000000000" pitchFamily="2" charset="0"/>
            </a:endParaRPr>
          </a:p>
        </p:txBody>
      </p:sp>
      <p:pic>
        <p:nvPicPr>
          <p:cNvPr id="8" name="Bilde 7" descr="Et bilde som inneholder silhuett, mann, stående&#10;&#10;Automatisk generert beskrivelse">
            <a:extLst>
              <a:ext uri="{FF2B5EF4-FFF2-40B4-BE49-F238E27FC236}">
                <a16:creationId xmlns:a16="http://schemas.microsoft.com/office/drawing/2014/main" id="{C69F9F05-F1CD-4ED1-9B3C-6931AEBFE3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84" t="18520" r="19542" b="-446"/>
          <a:stretch/>
        </p:blipFill>
        <p:spPr>
          <a:xfrm>
            <a:off x="149071" y="4551680"/>
            <a:ext cx="3792225" cy="2306318"/>
          </a:xfrm>
          <a:prstGeom prst="rect">
            <a:avLst/>
          </a:prstGeom>
        </p:spPr>
      </p:pic>
    </p:spTree>
    <p:extLst>
      <p:ext uri="{BB962C8B-B14F-4D97-AF65-F5344CB8AC3E}">
        <p14:creationId xmlns:p14="http://schemas.microsoft.com/office/powerpoint/2010/main" val="1207163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1FC6A99-C732-DAF0-24C1-91D4F31D1E8E}"/>
              </a:ext>
            </a:extLst>
          </p:cNvPr>
          <p:cNvSpPr>
            <a:spLocks noGrp="1"/>
          </p:cNvSpPr>
          <p:nvPr>
            <p:ph idx="1"/>
          </p:nvPr>
        </p:nvSpPr>
        <p:spPr>
          <a:xfrm>
            <a:off x="4935882" y="1257938"/>
            <a:ext cx="6526945" cy="3319848"/>
          </a:xfrm>
        </p:spPr>
        <p:txBody>
          <a:bodyPr vert="horz" lIns="91440" tIns="45720" rIns="91440" bIns="45720" rtlCol="0" anchor="t">
            <a:noAutofit/>
          </a:bodyPr>
          <a:lstStyle/>
          <a:p>
            <a:pPr marL="0" indent="0" algn="ctr">
              <a:lnSpc>
                <a:spcPct val="150000"/>
              </a:lnSpc>
              <a:buNone/>
            </a:pPr>
            <a:r>
              <a:rPr lang="se-NO" sz="2000" kern="100" dirty="0">
                <a:effectLst/>
                <a:latin typeface="Avenir Next LT Pro" panose="020B0504020202020204" pitchFamily="34" charset="0"/>
                <a:ea typeface="Aptos" panose="020B0004020202020204" pitchFamily="34" charset="0"/>
                <a:cs typeface="Arial" panose="020B0604020202020204" pitchFamily="34" charset="0"/>
              </a:rPr>
              <a:t>Nuorra sámi nissonolmmoš čuoččui busses iežas guvttiin olbmáin. Go ledje olggos manname, de dadjalit juoidá sámegillii. De boahtá muhtin vuorrasit mielčuovvu sin lusa. Sápmelaš nissonolmmoš bealkkahallá mielčuvvui, gii dadjá ahte “</a:t>
            </a:r>
            <a:r>
              <a:rPr lang="se-NO" sz="2000" i="1" kern="100" dirty="0">
                <a:effectLst/>
                <a:latin typeface="Avenir Next LT Pro" panose="020B0504020202020204" pitchFamily="34" charset="0"/>
                <a:ea typeface="Aptos" panose="020B0004020202020204" pitchFamily="34" charset="0"/>
                <a:cs typeface="Arial" panose="020B0604020202020204" pitchFamily="34" charset="0"/>
              </a:rPr>
              <a:t>[...]Norga livčče leamaš surgadis riika jus sápmelaččat eai livčče dáruiduvvon.” </a:t>
            </a:r>
            <a:r>
              <a:rPr lang="se-NO" sz="2000" kern="100" dirty="0">
                <a:effectLst/>
                <a:latin typeface="Avenir Next LT Pro" panose="020B0504020202020204" pitchFamily="34" charset="0"/>
                <a:ea typeface="Aptos" panose="020B0004020202020204" pitchFamily="34" charset="0"/>
                <a:cs typeface="Arial" panose="020B0604020202020204" pitchFamily="34" charset="0"/>
              </a:rPr>
              <a:t>ja </a:t>
            </a:r>
            <a:r>
              <a:rPr lang="se-NO" sz="2000" i="1" kern="100" dirty="0">
                <a:effectLst/>
                <a:latin typeface="Avenir Next LT Pro" panose="020B0504020202020204" pitchFamily="34" charset="0"/>
                <a:ea typeface="Aptos" panose="020B0004020202020204" pitchFamily="34" charset="0"/>
                <a:cs typeface="Arial" panose="020B0604020202020204" pitchFamily="34" charset="0"/>
              </a:rPr>
              <a:t>“Sápmelaččat eai gula gosage, ii goit juobe bussii, gos buohkat sáhttet gullat dan giela”.</a:t>
            </a:r>
            <a:endParaRPr lang="nb-NO" sz="2000" kern="100" dirty="0">
              <a:effectLst/>
              <a:latin typeface="Avenir Next LT Pro" panose="020B0504020202020204" pitchFamily="34" charset="0"/>
              <a:ea typeface="Aptos" panose="020B0004020202020204" pitchFamily="34" charset="0"/>
              <a:cs typeface="Arial" panose="020B0604020202020204" pitchFamily="34" charset="0"/>
            </a:endParaRPr>
          </a:p>
          <a:p>
            <a:pPr marL="0" indent="0" algn="ctr">
              <a:lnSpc>
                <a:spcPct val="150000"/>
              </a:lnSpc>
              <a:buNone/>
            </a:pPr>
            <a:endParaRPr lang="nb-NO" sz="2000" dirty="0">
              <a:latin typeface="Avenir Next LT Pro" panose="020B0504020202020204" pitchFamily="34" charset="0"/>
            </a:endParaRPr>
          </a:p>
        </p:txBody>
      </p:sp>
      <p:pic>
        <p:nvPicPr>
          <p:cNvPr id="4" name="Bilde 3" descr="Et bilde som inneholder tekst, Font, Grafikk, grafisk design&#10;&#10;Automatisk generert beskrivelse">
            <a:extLst>
              <a:ext uri="{FF2B5EF4-FFF2-40B4-BE49-F238E27FC236}">
                <a16:creationId xmlns:a16="http://schemas.microsoft.com/office/drawing/2014/main" id="{2137A8A5-8C9C-726C-6DDA-705D727907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
        <p:nvSpPr>
          <p:cNvPr id="5" name="TekstSylinder 4">
            <a:extLst>
              <a:ext uri="{FF2B5EF4-FFF2-40B4-BE49-F238E27FC236}">
                <a16:creationId xmlns:a16="http://schemas.microsoft.com/office/drawing/2014/main" id="{AAADC3C1-A791-F10D-6826-AEA2C5CB597F}"/>
              </a:ext>
            </a:extLst>
          </p:cNvPr>
          <p:cNvSpPr txBox="1"/>
          <p:nvPr/>
        </p:nvSpPr>
        <p:spPr>
          <a:xfrm>
            <a:off x="3992646" y="6458232"/>
            <a:ext cx="3253006" cy="338554"/>
          </a:xfrm>
          <a:prstGeom prst="rect">
            <a:avLst/>
          </a:prstGeom>
          <a:noFill/>
        </p:spPr>
        <p:txBody>
          <a:bodyPr wrap="none" lIns="91440" tIns="45720" rIns="91440" bIns="45720" rtlCol="0" anchor="t">
            <a:spAutoFit/>
          </a:bodyPr>
          <a:lstStyle/>
          <a:p>
            <a:r>
              <a:rPr lang="se-NO" sz="1600" dirty="0">
                <a:effectLst/>
                <a:latin typeface="Avenir Next LT Pro" panose="020B0504020202020204" pitchFamily="34" charset="0"/>
                <a:ea typeface="Aptos" panose="020B0004020202020204" pitchFamily="34" charset="0"/>
              </a:rPr>
              <a:t>Gáldu</a:t>
            </a:r>
            <a:r>
              <a:rPr lang="nb-NO" sz="1600" dirty="0">
                <a:effectLst/>
                <a:latin typeface="Avenir Next LT Pro" panose="020B0504020202020204" pitchFamily="34" charset="0"/>
                <a:ea typeface="Aptos" panose="020B0004020202020204" pitchFamily="34" charset="0"/>
              </a:rPr>
              <a:t>t</a:t>
            </a:r>
            <a:r>
              <a:rPr lang="en-GB" sz="1600" dirty="0">
                <a:latin typeface="Avenir Next LT Pro" panose="020B0504020202020204" pitchFamily="34" charset="0"/>
              </a:rPr>
              <a:t>: Antirasistisk senter/ NRK</a:t>
            </a:r>
          </a:p>
        </p:txBody>
      </p:sp>
      <p:sp>
        <p:nvSpPr>
          <p:cNvPr id="6" name="Rektangel 5">
            <a:extLst>
              <a:ext uri="{FF2B5EF4-FFF2-40B4-BE49-F238E27FC236}">
                <a16:creationId xmlns:a16="http://schemas.microsoft.com/office/drawing/2014/main" id="{ABFABF1F-6AFC-5C9D-4207-C61BD4D2E0D1}"/>
              </a:ext>
            </a:extLst>
          </p:cNvPr>
          <p:cNvSpPr/>
          <p:nvPr/>
        </p:nvSpPr>
        <p:spPr>
          <a:xfrm>
            <a:off x="0" y="0"/>
            <a:ext cx="3992647" cy="6858000"/>
          </a:xfrm>
          <a:prstGeom prst="rect">
            <a:avLst/>
          </a:prstGeom>
          <a:solidFill>
            <a:srgbClr val="44374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02BC3187-9043-A687-F089-F499CB633B1F}"/>
              </a:ext>
            </a:extLst>
          </p:cNvPr>
          <p:cNvSpPr>
            <a:spLocks noGrp="1"/>
          </p:cNvSpPr>
          <p:nvPr>
            <p:ph type="title"/>
          </p:nvPr>
        </p:nvSpPr>
        <p:spPr>
          <a:xfrm>
            <a:off x="606561" y="2558898"/>
            <a:ext cx="3577521" cy="1084297"/>
          </a:xfrm>
        </p:spPr>
        <p:txBody>
          <a:bodyPr>
            <a:noAutofit/>
          </a:bodyPr>
          <a:lstStyle/>
          <a:p>
            <a:br>
              <a:rPr lang="en-GB" sz="3200" dirty="0">
                <a:solidFill>
                  <a:srgbClr val="FBFBFB"/>
                </a:solidFill>
                <a:latin typeface="Poppins" panose="00000500000000000000" pitchFamily="2" charset="0"/>
                <a:cs typeface="Poppins" panose="00000500000000000000" pitchFamily="2" charset="0"/>
              </a:rPr>
            </a:br>
            <a:r>
              <a:rPr lang="se-NO" sz="3200" kern="100" dirty="0">
                <a:solidFill>
                  <a:schemeClr val="bg1"/>
                </a:solidFill>
                <a:effectLst/>
                <a:latin typeface="Poppins" panose="00000500000000000000" pitchFamily="2" charset="0"/>
                <a:ea typeface="Aptos" panose="020B0004020202020204" pitchFamily="34" charset="0"/>
                <a:cs typeface="Poppins" panose="00000500000000000000" pitchFamily="2" charset="0"/>
              </a:rPr>
              <a:t>Nissonolmmoš 20 jahkásaš </a:t>
            </a:r>
            <a:br>
              <a:rPr lang="se-NO" sz="3200" kern="100" dirty="0">
                <a:solidFill>
                  <a:schemeClr val="bg1"/>
                </a:solidFill>
                <a:effectLst/>
                <a:latin typeface="Poppins" panose="00000500000000000000" pitchFamily="2" charset="0"/>
                <a:ea typeface="Aptos" panose="020B0004020202020204" pitchFamily="34" charset="0"/>
                <a:cs typeface="Poppins" panose="00000500000000000000" pitchFamily="2" charset="0"/>
              </a:rPr>
            </a:br>
            <a:r>
              <a:rPr lang="se-NO" sz="3200" kern="100" dirty="0">
                <a:solidFill>
                  <a:schemeClr val="bg1"/>
                </a:solidFill>
                <a:effectLst/>
                <a:latin typeface="Poppins" panose="00000500000000000000" pitchFamily="2" charset="0"/>
                <a:ea typeface="Aptos" panose="020B0004020202020204" pitchFamily="34" charset="0"/>
                <a:cs typeface="Poppins" panose="00000500000000000000" pitchFamily="2" charset="0"/>
              </a:rPr>
              <a:t>busses </a:t>
            </a:r>
            <a:br>
              <a:rPr lang="nb-NO" sz="1800" kern="100" dirty="0">
                <a:effectLst/>
                <a:latin typeface="Aptos" panose="020B0004020202020204" pitchFamily="34" charset="0"/>
                <a:ea typeface="Aptos" panose="020B0004020202020204" pitchFamily="34" charset="0"/>
                <a:cs typeface="Arial" panose="020B0604020202020204" pitchFamily="34" charset="0"/>
              </a:rPr>
            </a:br>
            <a:r>
              <a:rPr lang="en-GB" sz="3200" dirty="0">
                <a:solidFill>
                  <a:srgbClr val="FBFBFB"/>
                </a:solidFill>
                <a:latin typeface="Poppins" panose="00000500000000000000" pitchFamily="2" charset="0"/>
                <a:cs typeface="Poppins" panose="00000500000000000000" pitchFamily="2" charset="0"/>
              </a:rPr>
              <a:t> </a:t>
            </a:r>
          </a:p>
        </p:txBody>
      </p:sp>
      <p:pic>
        <p:nvPicPr>
          <p:cNvPr id="8" name="Bilde 7" descr="Et bilde som inneholder silhuett, skygge&#10;&#10;Automatisk generert beskrivelse">
            <a:extLst>
              <a:ext uri="{FF2B5EF4-FFF2-40B4-BE49-F238E27FC236}">
                <a16:creationId xmlns:a16="http://schemas.microsoft.com/office/drawing/2014/main" id="{8CDEB44E-09CC-7DCB-7425-7BC47E3A246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7388" r="42770"/>
          <a:stretch/>
        </p:blipFill>
        <p:spPr>
          <a:xfrm>
            <a:off x="314541" y="4396226"/>
            <a:ext cx="3363564" cy="2400560"/>
          </a:xfrm>
          <a:prstGeom prst="rect">
            <a:avLst/>
          </a:prstGeom>
        </p:spPr>
      </p:pic>
    </p:spTree>
    <p:extLst>
      <p:ext uri="{BB962C8B-B14F-4D97-AF65-F5344CB8AC3E}">
        <p14:creationId xmlns:p14="http://schemas.microsoft.com/office/powerpoint/2010/main" val="2827188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1FC6A99-C732-DAF0-24C1-91D4F31D1E8E}"/>
              </a:ext>
            </a:extLst>
          </p:cNvPr>
          <p:cNvSpPr>
            <a:spLocks noGrp="1"/>
          </p:cNvSpPr>
          <p:nvPr>
            <p:ph idx="1"/>
          </p:nvPr>
        </p:nvSpPr>
        <p:spPr>
          <a:xfrm>
            <a:off x="4512786" y="1627189"/>
            <a:ext cx="7145814" cy="2962396"/>
          </a:xfrm>
        </p:spPr>
        <p:txBody>
          <a:bodyPr vert="horz" lIns="91440" tIns="45720" rIns="91440" bIns="45720" rtlCol="0" anchor="t">
            <a:noAutofit/>
          </a:bodyPr>
          <a:lstStyle/>
          <a:p>
            <a:pPr marL="0" indent="0" algn="ctr">
              <a:lnSpc>
                <a:spcPct val="150000"/>
              </a:lnSpc>
              <a:spcAft>
                <a:spcPts val="800"/>
              </a:spcAft>
              <a:buNone/>
            </a:pPr>
            <a:r>
              <a:rPr lang="se-NO" sz="2000" kern="100" dirty="0">
                <a:effectLst/>
                <a:latin typeface="Avenir Next LT Pro" panose="020B0504020202020204" pitchFamily="34" charset="0"/>
                <a:ea typeface="Aptos" panose="020B0004020202020204" pitchFamily="34" charset="0"/>
                <a:cs typeface="Arial" panose="020B0604020202020204" pitchFamily="34" charset="0"/>
              </a:rPr>
              <a:t>Muhtin ruošša rohkkáhii ja fallehii Simona, go son bázii busses Lysaker stašuvnnas miessemánu 17.beaivvi 2020. Son čorpmai su máŋgga geardde oaivái, niskái ja čielgái. Seammás čearggui dievdu Simonii rasisttalaš cielossániid ja dáhtui su “</a:t>
            </a:r>
            <a:r>
              <a:rPr lang="se-NO" sz="2000" i="1" kern="100" dirty="0">
                <a:effectLst/>
                <a:latin typeface="Avenir Next LT Pro" panose="020B0504020202020204" pitchFamily="34" charset="0"/>
                <a:ea typeface="Aptos" panose="020B0004020202020204" pitchFamily="34" charset="0"/>
                <a:cs typeface="Arial" panose="020B0604020202020204" pitchFamily="34" charset="0"/>
              </a:rPr>
              <a:t>mannat dohko gos lea boahtán</a:t>
            </a:r>
            <a:r>
              <a:rPr lang="se-NO" sz="2000" kern="100" dirty="0">
                <a:effectLst/>
                <a:latin typeface="Avenir Next LT Pro" panose="020B0504020202020204" pitchFamily="34" charset="0"/>
                <a:ea typeface="Aptos" panose="020B0004020202020204" pitchFamily="34" charset="0"/>
                <a:cs typeface="Arial" panose="020B0604020202020204" pitchFamily="34" charset="0"/>
              </a:rPr>
              <a:t>”. Maŋŋil dien veahkaválddálaš dáhpáhusa fertii Simon mannat doaktára lusa.</a:t>
            </a:r>
            <a:endParaRPr lang="nb-NO" sz="2000" kern="100" dirty="0">
              <a:effectLst/>
              <a:latin typeface="Avenir Next LT Pro" panose="020B0504020202020204" pitchFamily="34" charset="0"/>
              <a:ea typeface="Aptos" panose="020B0004020202020204" pitchFamily="34" charset="0"/>
              <a:cs typeface="Arial" panose="020B0604020202020204" pitchFamily="34" charset="0"/>
            </a:endParaRPr>
          </a:p>
          <a:p>
            <a:pPr marL="0" indent="0" algn="ctr">
              <a:lnSpc>
                <a:spcPct val="150000"/>
              </a:lnSpc>
              <a:buNone/>
            </a:pPr>
            <a:endParaRPr lang="nb-NO" sz="2000" kern="100" dirty="0">
              <a:latin typeface="Avenir Next LT Pro" panose="020B0504020202020204" pitchFamily="34" charset="0"/>
              <a:ea typeface="+mn-lt"/>
              <a:cs typeface="+mn-lt"/>
            </a:endParaRPr>
          </a:p>
          <a:p>
            <a:pPr marL="0" indent="0" algn="ctr">
              <a:lnSpc>
                <a:spcPct val="150000"/>
              </a:lnSpc>
              <a:buNone/>
            </a:pPr>
            <a:endParaRPr lang="nb-NO" sz="2000" kern="100" dirty="0">
              <a:latin typeface="Avenir Next LT Pro" panose="020B0504020202020204" pitchFamily="34" charset="0"/>
              <a:ea typeface="+mn-lt"/>
              <a:cs typeface="+mn-lt"/>
            </a:endParaRPr>
          </a:p>
          <a:p>
            <a:pPr marL="0" indent="0" algn="ctr">
              <a:lnSpc>
                <a:spcPct val="150000"/>
              </a:lnSpc>
              <a:buNone/>
            </a:pPr>
            <a:r>
              <a:rPr lang="nb-NO" sz="2000" kern="100" dirty="0">
                <a:latin typeface="Avenir Next LT Pro" panose="020B0504020202020204" pitchFamily="34" charset="0"/>
                <a:ea typeface="+mn-lt"/>
                <a:cs typeface="+mn-lt"/>
              </a:rPr>
              <a:t> </a:t>
            </a:r>
          </a:p>
        </p:txBody>
      </p:sp>
      <p:pic>
        <p:nvPicPr>
          <p:cNvPr id="4" name="Bilde 3" descr="Et bilde som inneholder tekst, Font, Grafikk, grafisk design&#10;&#10;Automatisk generert beskrivelse">
            <a:extLst>
              <a:ext uri="{FF2B5EF4-FFF2-40B4-BE49-F238E27FC236}">
                <a16:creationId xmlns:a16="http://schemas.microsoft.com/office/drawing/2014/main" id="{2137A8A5-8C9C-726C-6DDA-705D727907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
        <p:nvSpPr>
          <p:cNvPr id="5" name="TekstSylinder 4">
            <a:extLst>
              <a:ext uri="{FF2B5EF4-FFF2-40B4-BE49-F238E27FC236}">
                <a16:creationId xmlns:a16="http://schemas.microsoft.com/office/drawing/2014/main" id="{AAADC3C1-A791-F10D-6826-AEA2C5CB597F}"/>
              </a:ext>
            </a:extLst>
          </p:cNvPr>
          <p:cNvSpPr txBox="1"/>
          <p:nvPr/>
        </p:nvSpPr>
        <p:spPr>
          <a:xfrm>
            <a:off x="4080164" y="6519446"/>
            <a:ext cx="2605393" cy="338554"/>
          </a:xfrm>
          <a:prstGeom prst="rect">
            <a:avLst/>
          </a:prstGeom>
          <a:noFill/>
        </p:spPr>
        <p:txBody>
          <a:bodyPr wrap="none" lIns="91440" tIns="45720" rIns="91440" bIns="45720" rtlCol="0" anchor="t">
            <a:spAutoFit/>
          </a:bodyPr>
          <a:lstStyle/>
          <a:p>
            <a:r>
              <a:rPr lang="se-NO" sz="1600" dirty="0">
                <a:effectLst/>
                <a:latin typeface="Avenir Next LT Pro" panose="020B0504020202020204" pitchFamily="34" charset="0"/>
                <a:ea typeface="Aptos" panose="020B0004020202020204" pitchFamily="34" charset="0"/>
              </a:rPr>
              <a:t>Gáldu</a:t>
            </a:r>
            <a:r>
              <a:rPr lang="en-GB" sz="1600" dirty="0">
                <a:latin typeface="Avenir Next LT Pro" panose="020B0504020202020204" pitchFamily="34" charset="0"/>
              </a:rPr>
              <a:t>: Antirasistisk senter</a:t>
            </a:r>
          </a:p>
        </p:txBody>
      </p:sp>
      <p:sp>
        <p:nvSpPr>
          <p:cNvPr id="6" name="Rektangel 5">
            <a:extLst>
              <a:ext uri="{FF2B5EF4-FFF2-40B4-BE49-F238E27FC236}">
                <a16:creationId xmlns:a16="http://schemas.microsoft.com/office/drawing/2014/main" id="{0D62DD3C-7337-BC7B-E793-D9C247AC0CCB}"/>
              </a:ext>
            </a:extLst>
          </p:cNvPr>
          <p:cNvSpPr/>
          <p:nvPr/>
        </p:nvSpPr>
        <p:spPr>
          <a:xfrm>
            <a:off x="0" y="0"/>
            <a:ext cx="3992647" cy="6858000"/>
          </a:xfrm>
          <a:prstGeom prst="rect">
            <a:avLst/>
          </a:prstGeom>
          <a:solidFill>
            <a:srgbClr val="44374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02BC3187-9043-A687-F089-F499CB633B1F}"/>
              </a:ext>
            </a:extLst>
          </p:cNvPr>
          <p:cNvSpPr>
            <a:spLocks noGrp="1"/>
          </p:cNvSpPr>
          <p:nvPr>
            <p:ph type="title"/>
          </p:nvPr>
        </p:nvSpPr>
        <p:spPr>
          <a:xfrm>
            <a:off x="404808" y="2482337"/>
            <a:ext cx="3587839" cy="1084434"/>
          </a:xfrm>
        </p:spPr>
        <p:txBody>
          <a:bodyPr>
            <a:noAutofit/>
          </a:bodyPr>
          <a:lstStyle/>
          <a:p>
            <a:pPr>
              <a:lnSpc>
                <a:spcPct val="150000"/>
              </a:lnSpc>
              <a:spcAft>
                <a:spcPts val="800"/>
              </a:spcAft>
            </a:pPr>
            <a:br>
              <a:rPr lang="en-GB" sz="3200" dirty="0">
                <a:solidFill>
                  <a:schemeClr val="bg1"/>
                </a:solidFill>
                <a:latin typeface="Poppins" panose="00000500000000000000" pitchFamily="2" charset="0"/>
                <a:cs typeface="Poppins" panose="00000500000000000000" pitchFamily="2" charset="0"/>
              </a:rPr>
            </a:br>
            <a:r>
              <a:rPr lang="se-NO" sz="3200" kern="100" dirty="0">
                <a:solidFill>
                  <a:schemeClr val="bg1"/>
                </a:solidFill>
                <a:effectLst/>
                <a:latin typeface="Poppins" panose="00000500000000000000" pitchFamily="2" charset="0"/>
                <a:ea typeface="Aptos" panose="020B0004020202020204" pitchFamily="34" charset="0"/>
                <a:cs typeface="Poppins" panose="00000500000000000000" pitchFamily="2" charset="0"/>
              </a:rPr>
              <a:t>Simon 18 jahkásaš</a:t>
            </a:r>
            <a:br>
              <a:rPr lang="nb-NO" sz="3200" kern="100" dirty="0">
                <a:solidFill>
                  <a:schemeClr val="bg1"/>
                </a:solidFill>
                <a:effectLst/>
                <a:latin typeface="Poppins" panose="00000500000000000000" pitchFamily="2" charset="0"/>
                <a:ea typeface="Aptos" panose="020B0004020202020204" pitchFamily="34" charset="0"/>
                <a:cs typeface="Poppins" panose="00000500000000000000" pitchFamily="2" charset="0"/>
              </a:rPr>
            </a:br>
            <a:r>
              <a:rPr lang="se-NO" sz="3200" kern="100" dirty="0">
                <a:solidFill>
                  <a:schemeClr val="bg1"/>
                </a:solidFill>
                <a:effectLst/>
                <a:latin typeface="Poppins" panose="00000500000000000000" pitchFamily="2" charset="0"/>
                <a:ea typeface="Aptos" panose="020B0004020202020204" pitchFamily="34" charset="0"/>
                <a:cs typeface="Poppins" panose="00000500000000000000" pitchFamily="2" charset="0"/>
              </a:rPr>
              <a:t>bussestašuvnnas </a:t>
            </a:r>
            <a:br>
              <a:rPr lang="nb-NO" sz="3200" kern="100" dirty="0">
                <a:solidFill>
                  <a:schemeClr val="bg1"/>
                </a:solidFill>
                <a:effectLst/>
                <a:latin typeface="Poppins" panose="00000500000000000000" pitchFamily="2" charset="0"/>
                <a:ea typeface="Aptos" panose="020B0004020202020204" pitchFamily="34" charset="0"/>
                <a:cs typeface="Poppins" panose="00000500000000000000" pitchFamily="2" charset="0"/>
              </a:rPr>
            </a:br>
            <a:endParaRPr lang="en-GB" sz="3200" dirty="0">
              <a:solidFill>
                <a:schemeClr val="bg1"/>
              </a:solidFill>
              <a:highlight>
                <a:srgbClr val="FF0000"/>
              </a:highlight>
              <a:latin typeface="Poppins" panose="00000500000000000000" pitchFamily="2" charset="0"/>
              <a:cs typeface="Poppins" panose="00000500000000000000" pitchFamily="2" charset="0"/>
            </a:endParaRPr>
          </a:p>
        </p:txBody>
      </p:sp>
      <p:pic>
        <p:nvPicPr>
          <p:cNvPr id="8" name="Bilde 7" descr="Et bilde som inneholder pattedyr, silhuett, kunst&#10;&#10;Automatisk generert beskrivelse">
            <a:extLst>
              <a:ext uri="{FF2B5EF4-FFF2-40B4-BE49-F238E27FC236}">
                <a16:creationId xmlns:a16="http://schemas.microsoft.com/office/drawing/2014/main" id="{74ECF546-4974-C123-2697-B37AE09687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4185" t="37154" r="3427"/>
          <a:stretch/>
        </p:blipFill>
        <p:spPr>
          <a:xfrm>
            <a:off x="177423" y="4239525"/>
            <a:ext cx="3139673" cy="2618475"/>
          </a:xfrm>
          <a:prstGeom prst="rect">
            <a:avLst/>
          </a:prstGeom>
        </p:spPr>
      </p:pic>
    </p:spTree>
    <p:extLst>
      <p:ext uri="{BB962C8B-B14F-4D97-AF65-F5344CB8AC3E}">
        <p14:creationId xmlns:p14="http://schemas.microsoft.com/office/powerpoint/2010/main" val="3905050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1FC6A99-C732-DAF0-24C1-91D4F31D1E8E}"/>
              </a:ext>
            </a:extLst>
          </p:cNvPr>
          <p:cNvSpPr>
            <a:spLocks noGrp="1"/>
          </p:cNvSpPr>
          <p:nvPr>
            <p:ph idx="1"/>
          </p:nvPr>
        </p:nvSpPr>
        <p:spPr>
          <a:xfrm>
            <a:off x="4447353" y="1986797"/>
            <a:ext cx="7329009" cy="2884405"/>
          </a:xfrm>
        </p:spPr>
        <p:txBody>
          <a:bodyPr vert="horz" lIns="91440" tIns="45720" rIns="91440" bIns="45720" rtlCol="0" anchor="t">
            <a:noAutofit/>
          </a:bodyPr>
          <a:lstStyle/>
          <a:p>
            <a:pPr marL="0" indent="0" algn="ctr">
              <a:lnSpc>
                <a:spcPct val="150000"/>
              </a:lnSpc>
              <a:buNone/>
            </a:pPr>
            <a:r>
              <a:rPr lang="se-NO" sz="2000" kern="100" dirty="0">
                <a:effectLst/>
                <a:latin typeface="Avenir Next LT Pro" panose="020B0504020202020204" pitchFamily="34" charset="0"/>
                <a:ea typeface="Aptos" panose="020B0004020202020204" pitchFamily="34" charset="0"/>
                <a:cs typeface="Arial" panose="020B0604020202020204" pitchFamily="34" charset="0"/>
              </a:rPr>
              <a:t>Advokáhtta  Wahid Shah (26) lea nuppes bargojearahallamis Finans Norges guvttiin bargiin. Bargojearahallamis jearrá son makkár bargguid sáhttá vuordit dán barggus. Wahid oažžu vástádusa ahte bargu mielddisbuktá earret eará “</a:t>
            </a:r>
            <a:r>
              <a:rPr lang="se-NO" sz="2000" i="1" kern="100" dirty="0">
                <a:effectLst/>
                <a:latin typeface="Avenir Next LT Pro" panose="020B0504020202020204" pitchFamily="34" charset="0"/>
                <a:ea typeface="Aptos" panose="020B0004020202020204" pitchFamily="34" charset="0"/>
                <a:cs typeface="Arial" panose="020B0604020202020204" pitchFamily="34" charset="0"/>
              </a:rPr>
              <a:t>n****bargguid</a:t>
            </a:r>
            <a:r>
              <a:rPr lang="se-NO" sz="2000" kern="100" dirty="0">
                <a:effectLst/>
                <a:latin typeface="Avenir Next LT Pro" panose="020B0504020202020204" pitchFamily="34" charset="0"/>
                <a:ea typeface="Aptos" panose="020B0004020202020204" pitchFamily="34" charset="0"/>
                <a:cs typeface="Arial" panose="020B0604020202020204" pitchFamily="34" charset="0"/>
              </a:rPr>
              <a:t>”. Ii oktage jearahallamis reagere dahje daja maidige sátnegeavaheami birra.</a:t>
            </a:r>
            <a:endParaRPr lang="nb-NO" sz="2000" kern="100" dirty="0">
              <a:effectLst/>
              <a:latin typeface="Avenir Next LT Pro" panose="020B0504020202020204" pitchFamily="34" charset="0"/>
              <a:ea typeface="Aptos" panose="020B0004020202020204" pitchFamily="34" charset="0"/>
              <a:cs typeface="Arial" panose="020B0604020202020204" pitchFamily="34" charset="0"/>
            </a:endParaRPr>
          </a:p>
          <a:p>
            <a:pPr marL="0" indent="0" algn="ctr">
              <a:lnSpc>
                <a:spcPct val="150000"/>
              </a:lnSpc>
              <a:buNone/>
            </a:pPr>
            <a:endParaRPr lang="nb-NO" sz="2000" kern="100" dirty="0">
              <a:latin typeface="Avenir Next LT Pro" panose="020B0504020202020204" pitchFamily="34" charset="0"/>
              <a:ea typeface="+mn-lt"/>
              <a:cs typeface="+mn-lt"/>
            </a:endParaRPr>
          </a:p>
        </p:txBody>
      </p:sp>
      <p:pic>
        <p:nvPicPr>
          <p:cNvPr id="4" name="Bilde 3" descr="Et bilde som inneholder tekst, Font, Grafikk, grafisk design&#10;&#10;Automatisk generert beskrivelse">
            <a:extLst>
              <a:ext uri="{FF2B5EF4-FFF2-40B4-BE49-F238E27FC236}">
                <a16:creationId xmlns:a16="http://schemas.microsoft.com/office/drawing/2014/main" id="{2137A8A5-8C9C-726C-6DDA-705D727907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
        <p:nvSpPr>
          <p:cNvPr id="5" name="TekstSylinder 4">
            <a:extLst>
              <a:ext uri="{FF2B5EF4-FFF2-40B4-BE49-F238E27FC236}">
                <a16:creationId xmlns:a16="http://schemas.microsoft.com/office/drawing/2014/main" id="{AAADC3C1-A791-F10D-6826-AEA2C5CB597F}"/>
              </a:ext>
            </a:extLst>
          </p:cNvPr>
          <p:cNvSpPr txBox="1"/>
          <p:nvPr/>
        </p:nvSpPr>
        <p:spPr>
          <a:xfrm>
            <a:off x="3997036" y="6519445"/>
            <a:ext cx="2605393" cy="338554"/>
          </a:xfrm>
          <a:prstGeom prst="rect">
            <a:avLst/>
          </a:prstGeom>
          <a:noFill/>
        </p:spPr>
        <p:txBody>
          <a:bodyPr wrap="none" lIns="91440" tIns="45720" rIns="91440" bIns="45720" rtlCol="0" anchor="t">
            <a:spAutoFit/>
          </a:bodyPr>
          <a:lstStyle/>
          <a:p>
            <a:r>
              <a:rPr lang="se-NO" sz="1600" dirty="0">
                <a:effectLst/>
                <a:latin typeface="Avenir Next LT Pro" panose="020B0504020202020204" pitchFamily="34" charset="0"/>
                <a:ea typeface="Aptos" panose="020B0004020202020204" pitchFamily="34" charset="0"/>
              </a:rPr>
              <a:t>Gáldu</a:t>
            </a:r>
            <a:r>
              <a:rPr lang="en-GB" sz="1600" dirty="0">
                <a:latin typeface="Avenir Next LT Pro" panose="020B0504020202020204" pitchFamily="34" charset="0"/>
              </a:rPr>
              <a:t>: Antirasistisk senter</a:t>
            </a:r>
          </a:p>
        </p:txBody>
      </p:sp>
      <p:sp>
        <p:nvSpPr>
          <p:cNvPr id="6" name="Rektangel 5">
            <a:extLst>
              <a:ext uri="{FF2B5EF4-FFF2-40B4-BE49-F238E27FC236}">
                <a16:creationId xmlns:a16="http://schemas.microsoft.com/office/drawing/2014/main" id="{929E38F4-E40D-90AD-D7A4-15517824BA9C}"/>
              </a:ext>
            </a:extLst>
          </p:cNvPr>
          <p:cNvSpPr/>
          <p:nvPr/>
        </p:nvSpPr>
        <p:spPr>
          <a:xfrm>
            <a:off x="4389" y="0"/>
            <a:ext cx="3992647" cy="6858000"/>
          </a:xfrm>
          <a:prstGeom prst="rect">
            <a:avLst/>
          </a:prstGeom>
          <a:solidFill>
            <a:srgbClr val="44374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02BC3187-9043-A687-F089-F499CB633B1F}"/>
              </a:ext>
            </a:extLst>
          </p:cNvPr>
          <p:cNvSpPr>
            <a:spLocks noGrp="1"/>
          </p:cNvSpPr>
          <p:nvPr>
            <p:ph type="title"/>
          </p:nvPr>
        </p:nvSpPr>
        <p:spPr>
          <a:xfrm>
            <a:off x="0" y="2307985"/>
            <a:ext cx="4987442" cy="1143175"/>
          </a:xfrm>
        </p:spPr>
        <p:txBody>
          <a:bodyPr>
            <a:noAutofit/>
          </a:bodyPr>
          <a:lstStyle/>
          <a:p>
            <a:br>
              <a:rPr lang="en-GB" sz="3200" dirty="0">
                <a:solidFill>
                  <a:schemeClr val="bg1"/>
                </a:solidFill>
                <a:latin typeface="Poppins" panose="00000500000000000000" pitchFamily="2" charset="0"/>
                <a:cs typeface="Poppins" panose="00000500000000000000" pitchFamily="2" charset="0"/>
              </a:rPr>
            </a:br>
            <a:r>
              <a:rPr lang="se-NO" sz="3100" kern="100" dirty="0">
                <a:solidFill>
                  <a:schemeClr val="bg1"/>
                </a:solidFill>
                <a:effectLst/>
                <a:latin typeface="Poppins" panose="00000500000000000000" pitchFamily="2" charset="0"/>
                <a:ea typeface="Aptos" panose="020B0004020202020204" pitchFamily="34" charset="0"/>
                <a:cs typeface="Poppins" panose="00000500000000000000" pitchFamily="2" charset="0"/>
              </a:rPr>
              <a:t>Wahid </a:t>
            </a:r>
            <a:br>
              <a:rPr lang="nb-NO" sz="3100" kern="100" dirty="0">
                <a:solidFill>
                  <a:schemeClr val="bg1"/>
                </a:solidFill>
                <a:effectLst/>
                <a:latin typeface="Poppins" panose="00000500000000000000" pitchFamily="2" charset="0"/>
                <a:ea typeface="Aptos" panose="020B0004020202020204" pitchFamily="34" charset="0"/>
                <a:cs typeface="Poppins" panose="00000500000000000000" pitchFamily="2" charset="0"/>
              </a:rPr>
            </a:br>
            <a:r>
              <a:rPr lang="se-NO" sz="3100" kern="100" dirty="0">
                <a:solidFill>
                  <a:schemeClr val="bg1"/>
                </a:solidFill>
                <a:effectLst/>
                <a:latin typeface="Poppins" panose="00000500000000000000" pitchFamily="2" charset="0"/>
                <a:ea typeface="Aptos" panose="020B0004020202020204" pitchFamily="34" charset="0"/>
                <a:cs typeface="Poppins" panose="00000500000000000000" pitchFamily="2" charset="0"/>
              </a:rPr>
              <a:t>26 jahkásaš </a:t>
            </a:r>
            <a:br>
              <a:rPr lang="se-NO" sz="3100" kern="100" dirty="0">
                <a:solidFill>
                  <a:schemeClr val="bg1"/>
                </a:solidFill>
                <a:effectLst/>
                <a:latin typeface="Poppins" panose="00000500000000000000" pitchFamily="2" charset="0"/>
                <a:ea typeface="Aptos" panose="020B0004020202020204" pitchFamily="34" charset="0"/>
                <a:cs typeface="Poppins" panose="00000500000000000000" pitchFamily="2" charset="0"/>
              </a:rPr>
            </a:br>
            <a:r>
              <a:rPr lang="se-NO" sz="3100" kern="100" dirty="0">
                <a:solidFill>
                  <a:schemeClr val="bg1"/>
                </a:solidFill>
                <a:effectLst/>
                <a:latin typeface="Poppins" panose="00000500000000000000" pitchFamily="2" charset="0"/>
                <a:ea typeface="Aptos" panose="020B0004020202020204" pitchFamily="34" charset="0"/>
                <a:cs typeface="Poppins" panose="00000500000000000000" pitchFamily="2" charset="0"/>
              </a:rPr>
              <a:t>bargojearahallamis</a:t>
            </a:r>
            <a:br>
              <a:rPr lang="nb-NO" sz="3200" kern="100" dirty="0">
                <a:solidFill>
                  <a:schemeClr val="bg1"/>
                </a:solidFill>
                <a:effectLst/>
                <a:latin typeface="Poppins" panose="00000500000000000000" pitchFamily="2" charset="0"/>
                <a:ea typeface="Aptos" panose="020B0004020202020204" pitchFamily="34" charset="0"/>
                <a:cs typeface="Poppins" panose="00000500000000000000" pitchFamily="2" charset="0"/>
              </a:rPr>
            </a:br>
            <a:endParaRPr lang="en-GB" sz="3200" dirty="0">
              <a:solidFill>
                <a:schemeClr val="bg1"/>
              </a:solidFill>
              <a:latin typeface="Poppins" panose="00000500000000000000" pitchFamily="2" charset="0"/>
              <a:cs typeface="Poppins" panose="00000500000000000000" pitchFamily="2" charset="0"/>
            </a:endParaRPr>
          </a:p>
        </p:txBody>
      </p:sp>
      <p:pic>
        <p:nvPicPr>
          <p:cNvPr id="8" name="Bilde 7" descr="Et bilde som inneholder tegning, sketch, illustrasjon, kunst&#10;&#10;Automatisk generert beskrivelse">
            <a:extLst>
              <a:ext uri="{FF2B5EF4-FFF2-40B4-BE49-F238E27FC236}">
                <a16:creationId xmlns:a16="http://schemas.microsoft.com/office/drawing/2014/main" id="{F8084CF5-F3AE-453C-F0CF-C1852CAB38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22" r="39690" b="7768"/>
          <a:stretch/>
        </p:blipFill>
        <p:spPr>
          <a:xfrm>
            <a:off x="415637" y="3945925"/>
            <a:ext cx="3030366" cy="2912074"/>
          </a:xfrm>
          <a:prstGeom prst="rect">
            <a:avLst/>
          </a:prstGeom>
        </p:spPr>
      </p:pic>
    </p:spTree>
    <p:extLst>
      <p:ext uri="{BB962C8B-B14F-4D97-AF65-F5344CB8AC3E}">
        <p14:creationId xmlns:p14="http://schemas.microsoft.com/office/powerpoint/2010/main" val="753842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7F17F5-BE33-AAC4-1A08-9F14E62F417E}"/>
              </a:ext>
            </a:extLst>
          </p:cNvPr>
          <p:cNvSpPr>
            <a:spLocks noGrp="1"/>
          </p:cNvSpPr>
          <p:nvPr>
            <p:ph type="title"/>
          </p:nvPr>
        </p:nvSpPr>
        <p:spPr>
          <a:xfrm>
            <a:off x="5352703" y="562515"/>
            <a:ext cx="6441595" cy="1358796"/>
          </a:xfrm>
        </p:spPr>
        <p:txBody>
          <a:bodyPr>
            <a:noAutofit/>
          </a:bodyPr>
          <a:lstStyle/>
          <a:p>
            <a:br>
              <a:rPr lang="en-GB" sz="3200" b="1" dirty="0">
                <a:solidFill>
                  <a:srgbClr val="443742"/>
                </a:solidFill>
                <a:latin typeface="Poppins" panose="00000500000000000000" pitchFamily="2" charset="0"/>
                <a:cs typeface="Poppins" panose="00000500000000000000" pitchFamily="2" charset="0"/>
              </a:rPr>
            </a:br>
            <a:r>
              <a:rPr lang="se-NO" sz="3200" b="1" kern="100" dirty="0">
                <a:solidFill>
                  <a:srgbClr val="443742"/>
                </a:solidFill>
                <a:effectLst/>
                <a:latin typeface="Poppins" panose="00000500000000000000" pitchFamily="2" charset="0"/>
                <a:cs typeface="Poppins" panose="00000500000000000000" pitchFamily="2" charset="0"/>
              </a:rPr>
              <a:t>Maid galggat dahkat jus vásihat cielaheami, rasisma ja vealaheami? </a:t>
            </a:r>
            <a:br>
              <a:rPr lang="nb-NO" sz="3200" b="1" kern="100" dirty="0">
                <a:solidFill>
                  <a:srgbClr val="443742"/>
                </a:solidFill>
                <a:effectLst/>
                <a:latin typeface="Poppins" panose="00000500000000000000" pitchFamily="2" charset="0"/>
                <a:ea typeface="Aptos" panose="020B0004020202020204" pitchFamily="34" charset="0"/>
                <a:cs typeface="Poppins" panose="00000500000000000000" pitchFamily="2" charset="0"/>
              </a:rPr>
            </a:br>
            <a:endParaRPr lang="en-GB" sz="3200" b="1" dirty="0">
              <a:solidFill>
                <a:srgbClr val="443742"/>
              </a:solidFill>
              <a:latin typeface="Poppins" panose="00000500000000000000" pitchFamily="2" charset="0"/>
              <a:cs typeface="Poppins" panose="00000500000000000000" pitchFamily="2" charset="0"/>
            </a:endParaRPr>
          </a:p>
        </p:txBody>
      </p:sp>
      <p:sp>
        <p:nvSpPr>
          <p:cNvPr id="3" name="Plassholder for innhold 2">
            <a:extLst>
              <a:ext uri="{FF2B5EF4-FFF2-40B4-BE49-F238E27FC236}">
                <a16:creationId xmlns:a16="http://schemas.microsoft.com/office/drawing/2014/main" id="{D59A4C43-8369-F83E-9D77-8C00474CC2F3}"/>
              </a:ext>
            </a:extLst>
          </p:cNvPr>
          <p:cNvSpPr>
            <a:spLocks noGrp="1"/>
          </p:cNvSpPr>
          <p:nvPr>
            <p:ph idx="1"/>
          </p:nvPr>
        </p:nvSpPr>
        <p:spPr>
          <a:xfrm>
            <a:off x="5144156" y="2354865"/>
            <a:ext cx="6650142" cy="3775193"/>
          </a:xfrm>
        </p:spPr>
        <p:txBody>
          <a:bodyPr vert="horz" lIns="91440" tIns="45720" rIns="91440" bIns="45720" rtlCol="0" anchor="t">
            <a:noAutofit/>
          </a:bodyPr>
          <a:lstStyle/>
          <a:p>
            <a:pPr marL="342900" lvl="0" indent="-342900">
              <a:lnSpc>
                <a:spcPct val="100000"/>
              </a:lnSpc>
              <a:spcAft>
                <a:spcPts val="800"/>
              </a:spcAft>
              <a:buFont typeface="Arial" panose="020B0604020202020204" pitchFamily="34" charset="0"/>
              <a:buChar char="•"/>
              <a:tabLst>
                <a:tab pos="457200" algn="l"/>
              </a:tabLst>
            </a:pPr>
            <a:r>
              <a:rPr lang="se-NO" sz="2400" kern="100" dirty="0">
                <a:solidFill>
                  <a:srgbClr val="443742"/>
                </a:solidFill>
                <a:effectLst/>
                <a:latin typeface="Avenir Next LT Pro" panose="020B0504020202020204" pitchFamily="34" charset="0"/>
                <a:ea typeface="Aptos" panose="020B0004020202020204" pitchFamily="34" charset="0"/>
                <a:cs typeface="Times New Roman" panose="02020603050405020304" pitchFamily="18" charset="0"/>
              </a:rPr>
              <a:t>Ledje go dis joavkkus iešguđetlágan vuogit mainna lágiin sáhttá iežas seaguhit áššái/dáhpáhussii?</a:t>
            </a:r>
            <a:endParaRPr lang="nb-NO" sz="2400" kern="100" dirty="0">
              <a:solidFill>
                <a:srgbClr val="443742"/>
              </a:solidFill>
              <a:effectLst/>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nSpc>
                <a:spcPct val="100000"/>
              </a:lnSpc>
              <a:spcAft>
                <a:spcPts val="800"/>
              </a:spcAft>
              <a:buFont typeface="Arial" panose="020B0604020202020204" pitchFamily="34" charset="0"/>
              <a:buChar char="•"/>
              <a:tabLst>
                <a:tab pos="457200" algn="l"/>
              </a:tabLst>
            </a:pPr>
            <a:r>
              <a:rPr lang="se-NO" sz="2400" kern="100" dirty="0">
                <a:solidFill>
                  <a:srgbClr val="443742"/>
                </a:solidFill>
                <a:effectLst/>
                <a:latin typeface="Avenir Next LT Pro" panose="020B0504020202020204" pitchFamily="34" charset="0"/>
                <a:ea typeface="Aptos" panose="020B0004020202020204" pitchFamily="34" charset="0"/>
                <a:cs typeface="Times New Roman" panose="02020603050405020304" pitchFamily="18" charset="0"/>
              </a:rPr>
              <a:t>Válljejit go seamma vuogi máŋgga dáhpáhussii? Manne jahkát nu?</a:t>
            </a:r>
            <a:endParaRPr lang="nb-NO" sz="2400" kern="100" dirty="0">
              <a:solidFill>
                <a:srgbClr val="443742"/>
              </a:solidFill>
              <a:effectLst/>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nSpc>
                <a:spcPct val="100000"/>
              </a:lnSpc>
              <a:spcAft>
                <a:spcPts val="800"/>
              </a:spcAft>
              <a:buFont typeface="Arial" panose="020B0604020202020204" pitchFamily="34" charset="0"/>
              <a:buChar char="•"/>
              <a:tabLst>
                <a:tab pos="457200" algn="l"/>
              </a:tabLst>
            </a:pPr>
            <a:r>
              <a:rPr lang="se-NO" sz="2400" kern="100" dirty="0">
                <a:solidFill>
                  <a:srgbClr val="443742"/>
                </a:solidFill>
                <a:effectLst/>
                <a:latin typeface="Avenir Next LT Pro" panose="020B0504020202020204" pitchFamily="34" charset="0"/>
                <a:ea typeface="Aptos" panose="020B0004020202020204" pitchFamily="34" charset="0"/>
                <a:cs typeface="Times New Roman" panose="02020603050405020304" pitchFamily="18" charset="0"/>
              </a:rPr>
              <a:t>Manne mii válljet dahkat muhtomin iešguđet vuogi mielde</a:t>
            </a:r>
            <a:endParaRPr lang="nb-NO" sz="2400" kern="100" dirty="0">
              <a:solidFill>
                <a:srgbClr val="443742"/>
              </a:solidFill>
              <a:effectLst/>
              <a:latin typeface="Avenir Next LT Pro" panose="020B0504020202020204" pitchFamily="34" charset="0"/>
              <a:ea typeface="Aptos" panose="020B0004020202020204" pitchFamily="34" charset="0"/>
              <a:cs typeface="Times New Roman" panose="02020603050405020304" pitchFamily="18" charset="0"/>
            </a:endParaRPr>
          </a:p>
          <a:p>
            <a:pPr>
              <a:lnSpc>
                <a:spcPct val="150000"/>
              </a:lnSpc>
            </a:pPr>
            <a:endParaRPr lang="en-GB" sz="2400" dirty="0">
              <a:solidFill>
                <a:srgbClr val="443742"/>
              </a:solidFill>
              <a:latin typeface="Avenir Next LT Pro" panose="020B0504020202020204" pitchFamily="34" charset="0"/>
            </a:endParaRPr>
          </a:p>
        </p:txBody>
      </p:sp>
      <p:pic>
        <p:nvPicPr>
          <p:cNvPr id="4" name="Bilde 3" descr="Et bilde som inneholder tekst, Font, Grafikk, grafisk design&#10;&#10;Automatisk generert beskrivelse">
            <a:extLst>
              <a:ext uri="{FF2B5EF4-FFF2-40B4-BE49-F238E27FC236}">
                <a16:creationId xmlns:a16="http://schemas.microsoft.com/office/drawing/2014/main" id="{5593C0D6-0103-45C3-A448-3FE69577F2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pic>
        <p:nvPicPr>
          <p:cNvPr id="5" name="Bilde 4" descr="Et bilde som inneholder klær, Menneskeansikt, person, slips&#10;&#10;Automatisk generert beskrivelse">
            <a:extLst>
              <a:ext uri="{FF2B5EF4-FFF2-40B4-BE49-F238E27FC236}">
                <a16:creationId xmlns:a16="http://schemas.microsoft.com/office/drawing/2014/main" id="{DCE0EABF-2DC4-29AD-0712-92CF2497391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197" t="14517" r="34309"/>
          <a:stretch/>
        </p:blipFill>
        <p:spPr>
          <a:xfrm>
            <a:off x="-1" y="0"/>
            <a:ext cx="4634427" cy="6858000"/>
          </a:xfrm>
          <a:prstGeom prst="rect">
            <a:avLst/>
          </a:prstGeom>
        </p:spPr>
      </p:pic>
    </p:spTree>
    <p:extLst>
      <p:ext uri="{BB962C8B-B14F-4D97-AF65-F5344CB8AC3E}">
        <p14:creationId xmlns:p14="http://schemas.microsoft.com/office/powerpoint/2010/main" val="1809766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pic>
        <p:nvPicPr>
          <p:cNvPr id="9" name="Bilde 8" descr="Et bilde som inneholder sirkel, skjermbilde, design&#10;&#10;Automatisk generert beskrivelse">
            <a:extLst>
              <a:ext uri="{FF2B5EF4-FFF2-40B4-BE49-F238E27FC236}">
                <a16:creationId xmlns:a16="http://schemas.microsoft.com/office/drawing/2014/main" id="{26CC99D5-F226-91F8-4F57-F17030DA242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947F17F5-BE33-AAC4-1A08-9F14E62F417E}"/>
              </a:ext>
            </a:extLst>
          </p:cNvPr>
          <p:cNvSpPr>
            <a:spLocks noGrp="1"/>
          </p:cNvSpPr>
          <p:nvPr>
            <p:ph type="title"/>
          </p:nvPr>
        </p:nvSpPr>
        <p:spPr>
          <a:xfrm>
            <a:off x="3491344" y="1334919"/>
            <a:ext cx="7481456" cy="1309569"/>
          </a:xfrm>
        </p:spPr>
        <p:txBody>
          <a:bodyPr>
            <a:noAutofit/>
          </a:bodyPr>
          <a:lstStyle/>
          <a:p>
            <a:br>
              <a:rPr lang="en-GB" sz="3600" b="1" dirty="0">
                <a:solidFill>
                  <a:srgbClr val="443742"/>
                </a:solidFill>
                <a:latin typeface="Poppins" panose="00000500000000000000" pitchFamily="2" charset="0"/>
                <a:cs typeface="Poppins" panose="00000500000000000000" pitchFamily="2" charset="0"/>
              </a:rPr>
            </a:br>
            <a:r>
              <a:rPr lang="se-NO" sz="3600" b="1" dirty="0">
                <a:solidFill>
                  <a:srgbClr val="443742"/>
                </a:solidFill>
                <a:effectLst/>
                <a:latin typeface="Poppins" panose="00000500000000000000" pitchFamily="2" charset="0"/>
                <a:ea typeface="Aptos" panose="020B0004020202020204" pitchFamily="34" charset="0"/>
                <a:cs typeface="Poppins" panose="00000500000000000000" pitchFamily="2" charset="0"/>
              </a:rPr>
              <a:t>SOS-metoda čoahkkáigeassu</a:t>
            </a:r>
            <a:endParaRPr lang="en-GB" sz="3600" b="1" dirty="0">
              <a:solidFill>
                <a:srgbClr val="443742"/>
              </a:solidFill>
              <a:latin typeface="Poppins" panose="00000500000000000000" pitchFamily="2" charset="0"/>
              <a:cs typeface="Poppins" panose="00000500000000000000" pitchFamily="2" charset="0"/>
            </a:endParaRPr>
          </a:p>
        </p:txBody>
      </p:sp>
      <p:sp>
        <p:nvSpPr>
          <p:cNvPr id="3" name="Plassholder for innhold 2">
            <a:extLst>
              <a:ext uri="{FF2B5EF4-FFF2-40B4-BE49-F238E27FC236}">
                <a16:creationId xmlns:a16="http://schemas.microsoft.com/office/drawing/2014/main" id="{D59A4C43-8369-F83E-9D77-8C00474CC2F3}"/>
              </a:ext>
            </a:extLst>
          </p:cNvPr>
          <p:cNvSpPr>
            <a:spLocks noGrp="1"/>
          </p:cNvSpPr>
          <p:nvPr>
            <p:ph idx="1"/>
          </p:nvPr>
        </p:nvSpPr>
        <p:spPr>
          <a:xfrm>
            <a:off x="3491344" y="2822595"/>
            <a:ext cx="7481456" cy="2547729"/>
          </a:xfrm>
        </p:spPr>
        <p:txBody>
          <a:bodyPr vert="horz" lIns="91440" tIns="45720" rIns="91440" bIns="45720" rtlCol="0" anchor="t">
            <a:noAutofit/>
          </a:bodyPr>
          <a:lstStyle/>
          <a:p>
            <a:pPr marL="342900" lvl="0" indent="-342900">
              <a:lnSpc>
                <a:spcPct val="150000"/>
              </a:lnSpc>
              <a:spcAft>
                <a:spcPts val="800"/>
              </a:spcAft>
              <a:buFont typeface="Arial" panose="020B0604020202020204" pitchFamily="34" charset="0"/>
              <a:buChar char="•"/>
              <a:tabLst>
                <a:tab pos="457200" algn="l"/>
              </a:tabLst>
            </a:pPr>
            <a:r>
              <a:rPr lang="se-NO" sz="1800" kern="100" dirty="0">
                <a:solidFill>
                  <a:srgbClr val="443742"/>
                </a:solidFill>
                <a:effectLst/>
                <a:latin typeface="Avenir Next LT Pro" panose="020B0504020202020204" pitchFamily="34" charset="0"/>
                <a:ea typeface="Aptos" panose="020B0004020202020204" pitchFamily="34" charset="0"/>
                <a:cs typeface="Times New Roman" panose="02020603050405020304" pitchFamily="18" charset="0"/>
              </a:rPr>
              <a:t>Manne lea dehálaš dahkat juoidá jus earát vásihit cielaheami, rasisma dahje vealaheami?</a:t>
            </a:r>
            <a:endParaRPr lang="nb-NO" sz="1800" kern="100" dirty="0">
              <a:solidFill>
                <a:srgbClr val="443742"/>
              </a:solidFill>
              <a:effectLst/>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nSpc>
                <a:spcPct val="150000"/>
              </a:lnSpc>
              <a:spcAft>
                <a:spcPts val="800"/>
              </a:spcAft>
              <a:buFont typeface="Arial" panose="020B0604020202020204" pitchFamily="34" charset="0"/>
              <a:buChar char="•"/>
              <a:tabLst>
                <a:tab pos="457200" algn="l"/>
              </a:tabLst>
            </a:pPr>
            <a:r>
              <a:rPr lang="se-NO" sz="1800" kern="100" dirty="0">
                <a:solidFill>
                  <a:srgbClr val="443742"/>
                </a:solidFill>
                <a:effectLst/>
                <a:latin typeface="Avenir Next LT Pro" panose="020B0504020202020204" pitchFamily="34" charset="0"/>
                <a:ea typeface="Aptos" panose="020B0004020202020204" pitchFamily="34" charset="0"/>
                <a:cs typeface="Times New Roman" panose="02020603050405020304" pitchFamily="18" charset="0"/>
              </a:rPr>
              <a:t>Dieđát go eambbo maid sáhtát dahkat go oainnát dakkár dáhpáhusaid?</a:t>
            </a:r>
            <a:endParaRPr lang="nb-NO" sz="1800" kern="100" dirty="0">
              <a:solidFill>
                <a:srgbClr val="443742"/>
              </a:solidFill>
              <a:effectLst/>
              <a:latin typeface="Avenir Next LT Pro" panose="020B0504020202020204" pitchFamily="34" charset="0"/>
              <a:ea typeface="Aptos" panose="020B0004020202020204" pitchFamily="34" charset="0"/>
              <a:cs typeface="Times New Roman" panose="02020603050405020304" pitchFamily="18" charset="0"/>
            </a:endParaRPr>
          </a:p>
          <a:p>
            <a:pPr>
              <a:lnSpc>
                <a:spcPct val="150000"/>
              </a:lnSpc>
            </a:pPr>
            <a:endParaRPr lang="en-GB" sz="1800" dirty="0">
              <a:solidFill>
                <a:srgbClr val="443742"/>
              </a:solidFill>
              <a:latin typeface="Avenir Next LT Pro" panose="020B0504020202020204" pitchFamily="34" charset="0"/>
              <a:ea typeface="Calibri"/>
              <a:cs typeface="Calibri"/>
            </a:endParaRPr>
          </a:p>
        </p:txBody>
      </p:sp>
      <p:pic>
        <p:nvPicPr>
          <p:cNvPr id="4" name="Bilde 3" descr="Et bilde som inneholder tekst, Font, Grafikk, grafisk design&#10;&#10;Automatisk generert beskrivelse">
            <a:extLst>
              <a:ext uri="{FF2B5EF4-FFF2-40B4-BE49-F238E27FC236}">
                <a16:creationId xmlns:a16="http://schemas.microsoft.com/office/drawing/2014/main" id="{5593C0D6-0103-45C3-A448-3FE69577F2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Tree>
    <p:extLst>
      <p:ext uri="{BB962C8B-B14F-4D97-AF65-F5344CB8AC3E}">
        <p14:creationId xmlns:p14="http://schemas.microsoft.com/office/powerpoint/2010/main" val="2587509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pic>
        <p:nvPicPr>
          <p:cNvPr id="5" name="Bilde 4" descr="Et bilde som inneholder silhuett&#10;&#10;Automatisk generert beskrivelse med lav konfidens">
            <a:extLst>
              <a:ext uri="{FF2B5EF4-FFF2-40B4-BE49-F238E27FC236}">
                <a16:creationId xmlns:a16="http://schemas.microsoft.com/office/drawing/2014/main" id="{7BFC8D85-9225-624C-C721-B91A39D4F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32"/>
            <a:ext cx="12192000" cy="6867331"/>
          </a:xfrm>
          <a:prstGeom prst="rect">
            <a:avLst/>
          </a:prstGeom>
        </p:spPr>
      </p:pic>
      <p:sp>
        <p:nvSpPr>
          <p:cNvPr id="2" name="Tittel 1">
            <a:extLst>
              <a:ext uri="{FF2B5EF4-FFF2-40B4-BE49-F238E27FC236}">
                <a16:creationId xmlns:a16="http://schemas.microsoft.com/office/drawing/2014/main" id="{38E0AD6F-0267-C1B6-B21A-14BD5A5CA314}"/>
              </a:ext>
            </a:extLst>
          </p:cNvPr>
          <p:cNvSpPr>
            <a:spLocks noGrp="1"/>
          </p:cNvSpPr>
          <p:nvPr>
            <p:ph type="title"/>
          </p:nvPr>
        </p:nvSpPr>
        <p:spPr>
          <a:xfrm>
            <a:off x="5146158" y="2211572"/>
            <a:ext cx="6819685" cy="1880209"/>
          </a:xfrm>
        </p:spPr>
        <p:txBody>
          <a:bodyPr>
            <a:noAutofit/>
          </a:bodyPr>
          <a:lstStyle/>
          <a:p>
            <a:pPr>
              <a:lnSpc>
                <a:spcPct val="100000"/>
              </a:lnSpc>
            </a:pPr>
            <a:br>
              <a:rPr lang="en-GB" sz="2400" dirty="0">
                <a:solidFill>
                  <a:schemeClr val="bg1"/>
                </a:solidFill>
                <a:latin typeface="Libre Baskerville" panose="02000000000000000000" pitchFamily="2" charset="0"/>
                <a:cs typeface="Poppins" panose="00000500000000000000" pitchFamily="2" charset="0"/>
              </a:rPr>
            </a:br>
            <a:r>
              <a:rPr lang="se-NO" sz="2400" i="1" dirty="0">
                <a:solidFill>
                  <a:schemeClr val="bg1"/>
                </a:solidFill>
                <a:effectLst/>
                <a:latin typeface="Libre Baskerville" panose="02000000000000000000" pitchFamily="2" charset="0"/>
                <a:ea typeface="Aptos" panose="020B0004020202020204" pitchFamily="34" charset="0"/>
              </a:rPr>
              <a:t>Movt </a:t>
            </a:r>
            <a:r>
              <a:rPr lang="se-NO" sz="2400" dirty="0">
                <a:solidFill>
                  <a:schemeClr val="bg1"/>
                </a:solidFill>
                <a:effectLst/>
                <a:latin typeface="Libre Baskerville" panose="02000000000000000000" pitchFamily="2" charset="0"/>
                <a:ea typeface="Aptos" panose="020B0004020202020204" pitchFamily="34" charset="0"/>
              </a:rPr>
              <a:t>mii hupmat cielaheami, rasisma ja vealaheami birra?</a:t>
            </a:r>
            <a:endParaRPr lang="en-GB" sz="2400" dirty="0">
              <a:solidFill>
                <a:schemeClr val="bg1"/>
              </a:solidFill>
              <a:latin typeface="Libre Baskerville" panose="02000000000000000000" pitchFamily="2" charset="0"/>
              <a:cs typeface="Poppins" panose="00000500000000000000" pitchFamily="2" charset="0"/>
            </a:endParaRPr>
          </a:p>
        </p:txBody>
      </p:sp>
      <p:pic>
        <p:nvPicPr>
          <p:cNvPr id="7" name="Bilde 6" descr="Et bilde som inneholder tekst, Font, Grafikk, grafisk design&#10;&#10;Automatisk generert beskrivelse">
            <a:extLst>
              <a:ext uri="{FF2B5EF4-FFF2-40B4-BE49-F238E27FC236}">
                <a16:creationId xmlns:a16="http://schemas.microsoft.com/office/drawing/2014/main" id="{58E41A57-6A83-71FB-F9A9-429A45ABE0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5524" y="5951260"/>
            <a:ext cx="2136476" cy="906739"/>
          </a:xfrm>
          <a:prstGeom prst="rect">
            <a:avLst/>
          </a:prstGeom>
        </p:spPr>
      </p:pic>
    </p:spTree>
    <p:extLst>
      <p:ext uri="{BB962C8B-B14F-4D97-AF65-F5344CB8AC3E}">
        <p14:creationId xmlns:p14="http://schemas.microsoft.com/office/powerpoint/2010/main" val="43000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443742"/>
        </a:solidFill>
        <a:effectLst/>
      </p:bgPr>
    </p:bg>
    <p:spTree>
      <p:nvGrpSpPr>
        <p:cNvPr id="1" name="">
          <a:extLst>
            <a:ext uri="{FF2B5EF4-FFF2-40B4-BE49-F238E27FC236}">
              <a16:creationId xmlns:a16="http://schemas.microsoft.com/office/drawing/2014/main" id="{B51B9C29-7CFF-A435-786C-E17B66434CD2}"/>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3F39D867-23C7-FE44-69B4-8A14784BE88C}"/>
              </a:ext>
            </a:extLst>
          </p:cNvPr>
          <p:cNvSpPr>
            <a:spLocks noGrp="1"/>
          </p:cNvSpPr>
          <p:nvPr>
            <p:ph type="title"/>
          </p:nvPr>
        </p:nvSpPr>
        <p:spPr>
          <a:xfrm>
            <a:off x="838200" y="747523"/>
            <a:ext cx="10515600" cy="1325563"/>
          </a:xfrm>
        </p:spPr>
        <p:txBody>
          <a:bodyPr>
            <a:noAutofit/>
          </a:bodyPr>
          <a:lstStyle/>
          <a:p>
            <a:pPr algn="ctr"/>
            <a:r>
              <a:rPr lang="se-NO" sz="4000" dirty="0">
                <a:solidFill>
                  <a:schemeClr val="bg1"/>
                </a:solidFill>
                <a:effectLst/>
                <a:latin typeface="Libre Baskerville" panose="02000000000000000000" pitchFamily="2" charset="0"/>
                <a:ea typeface="Aptos" panose="020B0004020202020204" pitchFamily="34" charset="0"/>
                <a:cs typeface="Poppins" panose="00000500000000000000" pitchFamily="2" charset="0"/>
              </a:rPr>
              <a:t>Maid don sáhtát dahkat jus oainnát muhtima gii vásiha cielaheami, rasisma ja vealaheami? </a:t>
            </a:r>
            <a:endParaRPr lang="nb-NO" sz="4000" dirty="0">
              <a:solidFill>
                <a:schemeClr val="bg1"/>
              </a:solidFill>
              <a:latin typeface="Libre Baskerville" panose="02000000000000000000" pitchFamily="2" charset="0"/>
              <a:cs typeface="Poppins" panose="00000500000000000000" pitchFamily="2" charset="0"/>
            </a:endParaRPr>
          </a:p>
        </p:txBody>
      </p:sp>
      <p:sp>
        <p:nvSpPr>
          <p:cNvPr id="3" name="Plassholder for innhold 2">
            <a:extLst>
              <a:ext uri="{FF2B5EF4-FFF2-40B4-BE49-F238E27FC236}">
                <a16:creationId xmlns:a16="http://schemas.microsoft.com/office/drawing/2014/main" id="{6DDA9FE4-96A9-C990-EF4B-E42D2917C920}"/>
              </a:ext>
            </a:extLst>
          </p:cNvPr>
          <p:cNvSpPr>
            <a:spLocks noGrp="1"/>
          </p:cNvSpPr>
          <p:nvPr>
            <p:ph idx="1"/>
          </p:nvPr>
        </p:nvSpPr>
        <p:spPr>
          <a:xfrm>
            <a:off x="1498321" y="5227776"/>
            <a:ext cx="3236752" cy="2709227"/>
          </a:xfrm>
        </p:spPr>
        <p:txBody>
          <a:bodyPr>
            <a:normAutofit/>
          </a:bodyPr>
          <a:lstStyle/>
          <a:p>
            <a:pPr marL="0" indent="0" algn="ctr">
              <a:buNone/>
            </a:pPr>
            <a:r>
              <a:rPr lang="nb-NO" sz="1800" dirty="0">
                <a:solidFill>
                  <a:schemeClr val="bg1"/>
                </a:solidFill>
                <a:latin typeface="Libre Baskerville" panose="02000000000000000000" pitchFamily="2" charset="0"/>
              </a:rPr>
              <a:t>(Si noe)</a:t>
            </a:r>
            <a:endParaRPr lang="nb-NO" sz="1800" dirty="0">
              <a:solidFill>
                <a:schemeClr val="bg1"/>
              </a:solidFill>
              <a:effectLst/>
              <a:latin typeface="Libre Baskerville" panose="02000000000000000000" pitchFamily="2" charset="0"/>
              <a:ea typeface="Aptos" panose="020B0004020202020204" pitchFamily="34" charset="0"/>
            </a:endParaRPr>
          </a:p>
          <a:p>
            <a:pPr marL="0" indent="0" algn="ctr">
              <a:buNone/>
            </a:pPr>
            <a:endParaRPr lang="nb-NO" sz="2400" dirty="0">
              <a:solidFill>
                <a:schemeClr val="bg1"/>
              </a:solidFill>
              <a:effectLst/>
              <a:latin typeface="Libre Baskerville" panose="02000000000000000000" pitchFamily="2" charset="0"/>
              <a:ea typeface="Aptos" panose="020B0004020202020204" pitchFamily="34" charset="0"/>
            </a:endParaRPr>
          </a:p>
        </p:txBody>
      </p:sp>
      <p:sp>
        <p:nvSpPr>
          <p:cNvPr id="5" name="TekstSylinder 4">
            <a:extLst>
              <a:ext uri="{FF2B5EF4-FFF2-40B4-BE49-F238E27FC236}">
                <a16:creationId xmlns:a16="http://schemas.microsoft.com/office/drawing/2014/main" id="{7C6CAE71-57B1-14F1-0981-3E4EBE578C12}"/>
              </a:ext>
            </a:extLst>
          </p:cNvPr>
          <p:cNvSpPr txBox="1"/>
          <p:nvPr/>
        </p:nvSpPr>
        <p:spPr>
          <a:xfrm>
            <a:off x="4539104" y="5227776"/>
            <a:ext cx="3236751" cy="738664"/>
          </a:xfrm>
          <a:prstGeom prst="rect">
            <a:avLst/>
          </a:prstGeom>
          <a:noFill/>
        </p:spPr>
        <p:txBody>
          <a:bodyPr wrap="square">
            <a:spAutoFit/>
          </a:bodyPr>
          <a:lstStyle/>
          <a:p>
            <a:pPr marL="0" indent="0" algn="ctr">
              <a:buNone/>
            </a:pPr>
            <a:r>
              <a:rPr lang="nb-NO" dirty="0">
                <a:solidFill>
                  <a:schemeClr val="bg1"/>
                </a:solidFill>
                <a:effectLst/>
                <a:latin typeface="Libre Baskerville" panose="02000000000000000000" pitchFamily="2" charset="0"/>
                <a:ea typeface="Aptos" panose="020B0004020202020204" pitchFamily="34" charset="0"/>
              </a:rPr>
              <a:t>(</a:t>
            </a:r>
            <a:r>
              <a:rPr lang="se-NO" dirty="0">
                <a:solidFill>
                  <a:schemeClr val="bg1"/>
                </a:solidFill>
                <a:effectLst/>
                <a:latin typeface="Libre Baskerville" panose="02000000000000000000" pitchFamily="2" charset="0"/>
                <a:ea typeface="Aptos" panose="020B0004020202020204" pitchFamily="34" charset="0"/>
              </a:rPr>
              <a:t>Overvåk situasjonen)</a:t>
            </a:r>
            <a:endParaRPr lang="nb-NO" dirty="0">
              <a:solidFill>
                <a:schemeClr val="bg1"/>
              </a:solidFill>
              <a:latin typeface="Libre Baskerville" panose="02000000000000000000" pitchFamily="2" charset="0"/>
            </a:endParaRPr>
          </a:p>
          <a:p>
            <a:pPr marL="0" indent="0" algn="ctr">
              <a:buNone/>
            </a:pPr>
            <a:endParaRPr lang="nb-NO" sz="2400" b="1" dirty="0">
              <a:solidFill>
                <a:schemeClr val="bg1"/>
              </a:solidFill>
              <a:effectLst/>
              <a:latin typeface="Libre Baskerville" panose="02000000000000000000" pitchFamily="2" charset="0"/>
              <a:ea typeface="Aptos" panose="020B0004020202020204" pitchFamily="34" charset="0"/>
            </a:endParaRPr>
          </a:p>
        </p:txBody>
      </p:sp>
      <p:sp>
        <p:nvSpPr>
          <p:cNvPr id="7" name="TekstSylinder 6">
            <a:extLst>
              <a:ext uri="{FF2B5EF4-FFF2-40B4-BE49-F238E27FC236}">
                <a16:creationId xmlns:a16="http://schemas.microsoft.com/office/drawing/2014/main" id="{0A41E4CE-4A4F-E5A8-496A-D713FF029D54}"/>
              </a:ext>
            </a:extLst>
          </p:cNvPr>
          <p:cNvSpPr txBox="1"/>
          <p:nvPr/>
        </p:nvSpPr>
        <p:spPr>
          <a:xfrm>
            <a:off x="7997371" y="4108769"/>
            <a:ext cx="2696308" cy="1846659"/>
          </a:xfrm>
          <a:prstGeom prst="rect">
            <a:avLst/>
          </a:prstGeom>
          <a:noFill/>
        </p:spPr>
        <p:txBody>
          <a:bodyPr wrap="square">
            <a:spAutoFit/>
          </a:bodyPr>
          <a:lstStyle/>
          <a:p>
            <a:r>
              <a:rPr lang="nb-NO" sz="7200" dirty="0">
                <a:solidFill>
                  <a:schemeClr val="bg1"/>
                </a:solidFill>
                <a:effectLst/>
                <a:latin typeface="Libre Baskerville" panose="02000000000000000000" pitchFamily="2" charset="0"/>
                <a:ea typeface="Aptos" panose="020B0004020202020204" pitchFamily="34" charset="0"/>
              </a:rPr>
              <a:t> </a:t>
            </a:r>
          </a:p>
          <a:p>
            <a:pPr algn="ctr"/>
            <a:r>
              <a:rPr lang="se-NO" dirty="0">
                <a:solidFill>
                  <a:schemeClr val="bg1"/>
                </a:solidFill>
                <a:effectLst/>
                <a:latin typeface="Libre Baskerville" panose="02000000000000000000" pitchFamily="2" charset="0"/>
                <a:ea typeface="Aptos" panose="020B0004020202020204" pitchFamily="34" charset="0"/>
              </a:rPr>
              <a:t>(Spør om hjelp)</a:t>
            </a:r>
            <a:endParaRPr lang="nb-NO" dirty="0">
              <a:solidFill>
                <a:schemeClr val="bg1"/>
              </a:solidFill>
              <a:effectLst/>
              <a:latin typeface="Libre Baskerville" panose="02000000000000000000" pitchFamily="2" charset="0"/>
              <a:ea typeface="Aptos" panose="020B0004020202020204" pitchFamily="34" charset="0"/>
            </a:endParaRPr>
          </a:p>
          <a:p>
            <a:pPr algn="ctr"/>
            <a:endParaRPr lang="nb-NO" sz="2400" dirty="0">
              <a:solidFill>
                <a:schemeClr val="bg1"/>
              </a:solidFill>
              <a:effectLst/>
              <a:latin typeface="Libre Baskerville" panose="02000000000000000000" pitchFamily="2" charset="0"/>
              <a:ea typeface="Aptos" panose="020B0004020202020204" pitchFamily="34" charset="0"/>
            </a:endParaRPr>
          </a:p>
        </p:txBody>
      </p:sp>
      <p:sp>
        <p:nvSpPr>
          <p:cNvPr id="9" name="Ellipse 8">
            <a:extLst>
              <a:ext uri="{FF2B5EF4-FFF2-40B4-BE49-F238E27FC236}">
                <a16:creationId xmlns:a16="http://schemas.microsoft.com/office/drawing/2014/main" id="{82BF35E8-07BE-4A83-8825-700223173D40}"/>
              </a:ext>
            </a:extLst>
          </p:cNvPr>
          <p:cNvSpPr/>
          <p:nvPr/>
        </p:nvSpPr>
        <p:spPr>
          <a:xfrm>
            <a:off x="2139942" y="2624787"/>
            <a:ext cx="2054688" cy="2026865"/>
          </a:xfrm>
          <a:prstGeom prst="ellipse">
            <a:avLst/>
          </a:prstGeom>
          <a:solidFill>
            <a:srgbClr val="E8938C"/>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indent="0">
              <a:buNone/>
            </a:pPr>
            <a:r>
              <a:rPr lang="nb-NO" sz="7200" dirty="0">
                <a:latin typeface="Poppins" panose="00000500000000000000" pitchFamily="2" charset="0"/>
                <a:cs typeface="Poppins" panose="00000500000000000000" pitchFamily="2" charset="0"/>
              </a:rPr>
              <a:t> </a:t>
            </a:r>
            <a:r>
              <a:rPr lang="nb-NO" sz="9600" dirty="0">
                <a:latin typeface="Poppins" panose="00000500000000000000" pitchFamily="2" charset="0"/>
                <a:cs typeface="Poppins" panose="00000500000000000000" pitchFamily="2" charset="0"/>
              </a:rPr>
              <a:t>S</a:t>
            </a:r>
          </a:p>
        </p:txBody>
      </p:sp>
      <p:sp>
        <p:nvSpPr>
          <p:cNvPr id="10" name="Ellipse 9">
            <a:extLst>
              <a:ext uri="{FF2B5EF4-FFF2-40B4-BE49-F238E27FC236}">
                <a16:creationId xmlns:a16="http://schemas.microsoft.com/office/drawing/2014/main" id="{F4063ACF-2735-FB56-3E92-7DAFFBCBC2C6}"/>
              </a:ext>
            </a:extLst>
          </p:cNvPr>
          <p:cNvSpPr/>
          <p:nvPr/>
        </p:nvSpPr>
        <p:spPr>
          <a:xfrm>
            <a:off x="5158865" y="2671853"/>
            <a:ext cx="2162582" cy="2026865"/>
          </a:xfrm>
          <a:prstGeom prst="ellipse">
            <a:avLst/>
          </a:prstGeom>
          <a:solidFill>
            <a:srgbClr val="E8938C"/>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indent="0">
              <a:buNone/>
            </a:pPr>
            <a:r>
              <a:rPr lang="nb-NO" sz="7200" dirty="0">
                <a:latin typeface="Poppins" panose="00000500000000000000" pitchFamily="2" charset="0"/>
                <a:cs typeface="Poppins" panose="00000500000000000000" pitchFamily="2" charset="0"/>
              </a:rPr>
              <a:t> </a:t>
            </a:r>
            <a:r>
              <a:rPr lang="nb-NO" sz="9600" dirty="0">
                <a:latin typeface="Poppins" panose="00000500000000000000" pitchFamily="2" charset="0"/>
                <a:cs typeface="Poppins" panose="00000500000000000000" pitchFamily="2" charset="0"/>
              </a:rPr>
              <a:t>O</a:t>
            </a:r>
          </a:p>
        </p:txBody>
      </p:sp>
      <p:sp>
        <p:nvSpPr>
          <p:cNvPr id="16" name="Ellipse 15">
            <a:extLst>
              <a:ext uri="{FF2B5EF4-FFF2-40B4-BE49-F238E27FC236}">
                <a16:creationId xmlns:a16="http://schemas.microsoft.com/office/drawing/2014/main" id="{2063E557-9008-383F-93E1-2788D8CDA574}"/>
              </a:ext>
            </a:extLst>
          </p:cNvPr>
          <p:cNvSpPr/>
          <p:nvPr/>
        </p:nvSpPr>
        <p:spPr>
          <a:xfrm>
            <a:off x="8318181" y="2627084"/>
            <a:ext cx="2054688" cy="2026865"/>
          </a:xfrm>
          <a:prstGeom prst="ellipse">
            <a:avLst/>
          </a:prstGeom>
          <a:solidFill>
            <a:srgbClr val="E8938C"/>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indent="0">
              <a:buNone/>
            </a:pPr>
            <a:r>
              <a:rPr lang="nb-NO" sz="7200" dirty="0">
                <a:latin typeface="Poppins" panose="00000500000000000000" pitchFamily="2" charset="0"/>
                <a:cs typeface="Poppins" panose="00000500000000000000" pitchFamily="2" charset="0"/>
              </a:rPr>
              <a:t> </a:t>
            </a:r>
            <a:r>
              <a:rPr lang="nb-NO" sz="9600" dirty="0">
                <a:latin typeface="Poppins" panose="00000500000000000000" pitchFamily="2" charset="0"/>
                <a:cs typeface="Poppins" panose="00000500000000000000" pitchFamily="2" charset="0"/>
              </a:rPr>
              <a:t>S</a:t>
            </a:r>
          </a:p>
        </p:txBody>
      </p:sp>
      <p:sp>
        <p:nvSpPr>
          <p:cNvPr id="18" name="TekstSylinder 17">
            <a:extLst>
              <a:ext uri="{FF2B5EF4-FFF2-40B4-BE49-F238E27FC236}">
                <a16:creationId xmlns:a16="http://schemas.microsoft.com/office/drawing/2014/main" id="{5761877E-1B59-B741-5BE5-F7682472A5FC}"/>
              </a:ext>
            </a:extLst>
          </p:cNvPr>
          <p:cNvSpPr txBox="1"/>
          <p:nvPr/>
        </p:nvSpPr>
        <p:spPr>
          <a:xfrm>
            <a:off x="0" y="5537711"/>
            <a:ext cx="6096000" cy="461665"/>
          </a:xfrm>
          <a:prstGeom prst="rect">
            <a:avLst/>
          </a:prstGeom>
          <a:noFill/>
        </p:spPr>
        <p:txBody>
          <a:bodyPr wrap="square">
            <a:spAutoFit/>
          </a:bodyPr>
          <a:lstStyle/>
          <a:p>
            <a:pPr marL="0" indent="0" algn="ctr">
              <a:buNone/>
            </a:pPr>
            <a:r>
              <a:rPr lang="se-NO" sz="2400" b="1" dirty="0">
                <a:solidFill>
                  <a:schemeClr val="bg1"/>
                </a:solidFill>
                <a:effectLst/>
                <a:latin typeface="Libre Baskerville" panose="02000000000000000000" pitchFamily="2" charset="0"/>
                <a:ea typeface="Aptos" panose="020B0004020202020204" pitchFamily="34" charset="0"/>
              </a:rPr>
              <a:t>Daja juoidá </a:t>
            </a:r>
            <a:endParaRPr lang="nb-NO" sz="2400" b="1" dirty="0">
              <a:solidFill>
                <a:schemeClr val="bg1"/>
              </a:solidFill>
              <a:latin typeface="Libre Baskerville" panose="02000000000000000000" pitchFamily="2" charset="0"/>
            </a:endParaRPr>
          </a:p>
        </p:txBody>
      </p:sp>
      <p:sp>
        <p:nvSpPr>
          <p:cNvPr id="20" name="TekstSylinder 19">
            <a:extLst>
              <a:ext uri="{FF2B5EF4-FFF2-40B4-BE49-F238E27FC236}">
                <a16:creationId xmlns:a16="http://schemas.microsoft.com/office/drawing/2014/main" id="{6A22EC48-22AA-0241-9AA6-FA601D50FA54}"/>
              </a:ext>
            </a:extLst>
          </p:cNvPr>
          <p:cNvSpPr txBox="1"/>
          <p:nvPr/>
        </p:nvSpPr>
        <p:spPr>
          <a:xfrm>
            <a:off x="3048000" y="5575847"/>
            <a:ext cx="6096000" cy="461665"/>
          </a:xfrm>
          <a:prstGeom prst="rect">
            <a:avLst/>
          </a:prstGeom>
          <a:noFill/>
        </p:spPr>
        <p:txBody>
          <a:bodyPr wrap="square">
            <a:spAutoFit/>
          </a:bodyPr>
          <a:lstStyle/>
          <a:p>
            <a:pPr marL="0" indent="0" algn="ctr">
              <a:buNone/>
            </a:pPr>
            <a:r>
              <a:rPr lang="se-NO" sz="2400" b="1" dirty="0">
                <a:solidFill>
                  <a:schemeClr val="bg1"/>
                </a:solidFill>
                <a:effectLst/>
                <a:latin typeface="Libre Baskerville" panose="02000000000000000000" pitchFamily="2" charset="0"/>
                <a:ea typeface="Aptos" panose="020B0004020202020204" pitchFamily="34" charset="0"/>
              </a:rPr>
              <a:t>Gozit dilálašvuođa </a:t>
            </a:r>
            <a:endParaRPr lang="nb-NO" sz="2400" b="1" dirty="0">
              <a:solidFill>
                <a:schemeClr val="bg1"/>
              </a:solidFill>
              <a:latin typeface="Libre Baskerville" panose="02000000000000000000" pitchFamily="2" charset="0"/>
            </a:endParaRPr>
          </a:p>
        </p:txBody>
      </p:sp>
      <p:sp>
        <p:nvSpPr>
          <p:cNvPr id="22" name="TekstSylinder 21">
            <a:extLst>
              <a:ext uri="{FF2B5EF4-FFF2-40B4-BE49-F238E27FC236}">
                <a16:creationId xmlns:a16="http://schemas.microsoft.com/office/drawing/2014/main" id="{353B8F69-5595-2F81-B06B-E7B18730EDE7}"/>
              </a:ext>
            </a:extLst>
          </p:cNvPr>
          <p:cNvSpPr txBox="1"/>
          <p:nvPr/>
        </p:nvSpPr>
        <p:spPr>
          <a:xfrm>
            <a:off x="7492893" y="5537710"/>
            <a:ext cx="3585029" cy="461665"/>
          </a:xfrm>
          <a:prstGeom prst="rect">
            <a:avLst/>
          </a:prstGeom>
          <a:noFill/>
        </p:spPr>
        <p:txBody>
          <a:bodyPr wrap="square">
            <a:spAutoFit/>
          </a:bodyPr>
          <a:lstStyle/>
          <a:p>
            <a:pPr algn="ctr"/>
            <a:r>
              <a:rPr lang="se-NO" sz="2400" b="1" dirty="0">
                <a:solidFill>
                  <a:schemeClr val="bg1"/>
                </a:solidFill>
                <a:effectLst/>
                <a:latin typeface="Libre Baskerville" panose="02000000000000000000" pitchFamily="2" charset="0"/>
                <a:ea typeface="Aptos" panose="020B0004020202020204" pitchFamily="34" charset="0"/>
              </a:rPr>
              <a:t>Jeara veahki</a:t>
            </a:r>
            <a:endParaRPr lang="nb-NO" sz="2400" b="1" dirty="0">
              <a:solidFill>
                <a:schemeClr val="bg1"/>
              </a:solidFill>
              <a:latin typeface="Libre Baskerville" panose="02000000000000000000" pitchFamily="2" charset="0"/>
            </a:endParaRPr>
          </a:p>
        </p:txBody>
      </p:sp>
    </p:spTree>
    <p:extLst>
      <p:ext uri="{BB962C8B-B14F-4D97-AF65-F5344CB8AC3E}">
        <p14:creationId xmlns:p14="http://schemas.microsoft.com/office/powerpoint/2010/main" val="2712862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44374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13B2FE-157C-AC56-FB8F-72460033CE61}"/>
              </a:ext>
            </a:extLst>
          </p:cNvPr>
          <p:cNvSpPr>
            <a:spLocks noGrp="1"/>
          </p:cNvSpPr>
          <p:nvPr>
            <p:ph type="ctrTitle"/>
          </p:nvPr>
        </p:nvSpPr>
        <p:spPr>
          <a:xfrm>
            <a:off x="2949114" y="1583740"/>
            <a:ext cx="6389842" cy="2387600"/>
          </a:xfrm>
        </p:spPr>
        <p:txBody>
          <a:bodyPr>
            <a:normAutofit fontScale="90000"/>
          </a:bodyPr>
          <a:lstStyle/>
          <a:p>
            <a:pPr algn="l">
              <a:lnSpc>
                <a:spcPct val="100000"/>
              </a:lnSpc>
              <a:spcBef>
                <a:spcPts val="0"/>
              </a:spcBef>
              <a:defRPr/>
            </a:pPr>
            <a:br>
              <a:rPr kumimoji="0" lang="nb-NO" sz="9600" b="1" i="0" u="none" strike="noStrike" kern="1200" cap="none" normalizeH="0" baseline="0" noProof="0" dirty="0">
                <a:ln>
                  <a:noFill/>
                </a:ln>
                <a:solidFill>
                  <a:srgbClr val="FFFFFF"/>
                </a:solidFill>
                <a:effectLst/>
                <a:uLnTx/>
                <a:uFillTx/>
                <a:latin typeface="Baskerville SemiBold" panose="02020502070401020303"/>
                <a:ea typeface="Baskerville SemiBold" panose="02020502070401020303" pitchFamily="18" charset="0"/>
                <a:cs typeface="+mn-cs"/>
              </a:rPr>
            </a:br>
            <a:r>
              <a:rPr lang="se-NO" sz="9600" b="1" kern="100" dirty="0">
                <a:solidFill>
                  <a:srgbClr val="E8938C"/>
                </a:solidFill>
                <a:effectLst/>
                <a:latin typeface="Baskerville SemiBold" panose="02020502070401020303"/>
              </a:rPr>
              <a:t>Jaskatvuohta</a:t>
            </a:r>
            <a:r>
              <a:rPr lang="se-NO" sz="9600" kern="100" dirty="0">
                <a:effectLst/>
                <a:latin typeface="Baskerville SemiBold" panose="02020502070401020303"/>
              </a:rPr>
              <a:t> </a:t>
            </a:r>
            <a:r>
              <a:rPr lang="se-NO" sz="9600" b="1" kern="100" dirty="0">
                <a:solidFill>
                  <a:schemeClr val="bg1"/>
                </a:solidFill>
                <a:effectLst/>
                <a:latin typeface="Baskerville SemiBold" panose="02020502070401020303"/>
              </a:rPr>
              <a:t>bávččagahttá</a:t>
            </a:r>
            <a:endParaRPr kumimoji="0" lang="nb-NO" sz="9600" b="1" i="0" u="none" strike="noStrike" kern="1200" cap="none" normalizeH="0" baseline="0" noProof="0" dirty="0">
              <a:ln>
                <a:noFill/>
              </a:ln>
              <a:solidFill>
                <a:schemeClr val="bg1"/>
              </a:solidFill>
              <a:effectLst/>
              <a:uLnTx/>
              <a:uFillTx/>
              <a:latin typeface="Baskerville SemiBold" panose="02020502070401020303"/>
              <a:ea typeface="Baskerville SemiBold" panose="02020502070401020303" pitchFamily="18" charset="0"/>
              <a:cs typeface="+mn-cs"/>
            </a:endParaRPr>
          </a:p>
        </p:txBody>
      </p:sp>
      <p:pic>
        <p:nvPicPr>
          <p:cNvPr id="11" name="Bilde 10" descr="Et bilde som inneholder tekst, Grafikk, Font, logo&#10;&#10;Automatisk generert beskrivelse">
            <a:extLst>
              <a:ext uri="{FF2B5EF4-FFF2-40B4-BE49-F238E27FC236}">
                <a16:creationId xmlns:a16="http://schemas.microsoft.com/office/drawing/2014/main" id="{F7F0FCDE-94EA-36F3-D54F-DCF2704504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6790" y="5703943"/>
            <a:ext cx="1080160" cy="937721"/>
          </a:xfrm>
          <a:prstGeom prst="rect">
            <a:avLst/>
          </a:prstGeom>
        </p:spPr>
      </p:pic>
      <p:pic>
        <p:nvPicPr>
          <p:cNvPr id="13" name="Bilde 12" descr="Et bilde som inneholder tekst, clip art, Grafikk, design&#10;&#10;Automatisk generert beskrivelse">
            <a:extLst>
              <a:ext uri="{FF2B5EF4-FFF2-40B4-BE49-F238E27FC236}">
                <a16:creationId xmlns:a16="http://schemas.microsoft.com/office/drawing/2014/main" id="{7CCFF2C1-6DCE-DC52-D9F3-10C6D1500A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1151" y="5747308"/>
            <a:ext cx="757243" cy="772634"/>
          </a:xfrm>
          <a:prstGeom prst="rect">
            <a:avLst/>
          </a:prstGeom>
        </p:spPr>
      </p:pic>
      <p:sp>
        <p:nvSpPr>
          <p:cNvPr id="14" name="Undertittel 2">
            <a:extLst>
              <a:ext uri="{FF2B5EF4-FFF2-40B4-BE49-F238E27FC236}">
                <a16:creationId xmlns:a16="http://schemas.microsoft.com/office/drawing/2014/main" id="{83AD7218-45A2-296E-33E4-C24ED92696E9}"/>
              </a:ext>
            </a:extLst>
          </p:cNvPr>
          <p:cNvSpPr>
            <a:spLocks noGrp="1"/>
          </p:cNvSpPr>
          <p:nvPr>
            <p:ph type="subTitle" idx="1"/>
          </p:nvPr>
        </p:nvSpPr>
        <p:spPr>
          <a:xfrm>
            <a:off x="2949114" y="3971340"/>
            <a:ext cx="6293771" cy="356356"/>
          </a:xfrm>
        </p:spPr>
        <p:txBody>
          <a:bodyPr>
            <a:normAutofit/>
          </a:bodyPr>
          <a:lstStyle/>
          <a:p>
            <a:pPr rtl="0" fontAlgn="base"/>
            <a:r>
              <a:rPr lang="se-NO" sz="1800" dirty="0">
                <a:solidFill>
                  <a:srgbClr val="FCFBFB"/>
                </a:solidFill>
                <a:latin typeface="Avenir Next LT Pro" panose="020B0504020202020204" pitchFamily="34" charset="0"/>
              </a:rPr>
              <a:t>Prošeavtta lea</a:t>
            </a:r>
            <a:r>
              <a:rPr lang="nb-NO" sz="1800" dirty="0">
                <a:solidFill>
                  <a:srgbClr val="FCFBFB"/>
                </a:solidFill>
                <a:latin typeface="Avenir Next LT Pro" panose="020B0504020202020204" pitchFamily="34" charset="0"/>
              </a:rPr>
              <a:t> </a:t>
            </a:r>
            <a:r>
              <a:rPr lang="nb-NO" sz="1800" dirty="0" err="1">
                <a:solidFill>
                  <a:srgbClr val="FCFBFB"/>
                </a:solidFill>
                <a:latin typeface="Avenir Next LT Pro" panose="020B0504020202020204" pitchFamily="34" charset="0"/>
              </a:rPr>
              <a:t>Bufdir</a:t>
            </a:r>
            <a:r>
              <a:rPr lang="nb-NO" sz="1800" dirty="0">
                <a:solidFill>
                  <a:srgbClr val="FCFBFB"/>
                </a:solidFill>
                <a:latin typeface="Avenir Next LT Pro" panose="020B0504020202020204" pitchFamily="34" charset="0"/>
              </a:rPr>
              <a:t> </a:t>
            </a:r>
            <a:r>
              <a:rPr lang="se-NO" sz="1800" dirty="0">
                <a:solidFill>
                  <a:srgbClr val="FCFBFB"/>
                </a:solidFill>
                <a:latin typeface="Avenir Next LT Pro" panose="020B0504020202020204" pitchFamily="34" charset="0"/>
              </a:rPr>
              <a:t>ja</a:t>
            </a:r>
            <a:r>
              <a:rPr lang="nb-NO" sz="1800" dirty="0">
                <a:solidFill>
                  <a:srgbClr val="FCFBFB"/>
                </a:solidFill>
                <a:latin typeface="Avenir Next LT Pro" panose="020B0504020202020204" pitchFamily="34" charset="0"/>
              </a:rPr>
              <a:t> Sparebankstiftelsen DNB</a:t>
            </a:r>
            <a:r>
              <a:rPr lang="se-NO" sz="1800" dirty="0">
                <a:solidFill>
                  <a:srgbClr val="FCFBFB"/>
                </a:solidFill>
                <a:latin typeface="Avenir Next LT Pro" panose="020B0504020202020204" pitchFamily="34" charset="0"/>
              </a:rPr>
              <a:t> ruhtadan</a:t>
            </a:r>
            <a:r>
              <a:rPr lang="nb-NO" sz="1800" dirty="0">
                <a:solidFill>
                  <a:srgbClr val="FCFBFB"/>
                </a:solidFill>
                <a:latin typeface="Avenir Next LT Pro" panose="020B0504020202020204" pitchFamily="34" charset="0"/>
              </a:rPr>
              <a:t>.</a:t>
            </a:r>
            <a:endParaRPr lang="nb-NO" sz="1800" dirty="0">
              <a:solidFill>
                <a:srgbClr val="FCFBFB"/>
              </a:solidFill>
              <a:effectLst/>
              <a:latin typeface="Avenir Next LT Pro" panose="020B0504020202020204" pitchFamily="34" charset="0"/>
            </a:endParaRPr>
          </a:p>
        </p:txBody>
      </p:sp>
      <p:pic>
        <p:nvPicPr>
          <p:cNvPr id="3" name="Bilde 2" descr="Et bilde som inneholder tekst, Font, Grafikk, grafisk design&#10;&#10;Automatisk generert beskrivelse">
            <a:extLst>
              <a:ext uri="{FF2B5EF4-FFF2-40B4-BE49-F238E27FC236}">
                <a16:creationId xmlns:a16="http://schemas.microsoft.com/office/drawing/2014/main" id="{ECB20FB0-A1AF-E424-59B1-A675D1FAA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7941" y="5610510"/>
            <a:ext cx="2338444" cy="992456"/>
          </a:xfrm>
          <a:prstGeom prst="rect">
            <a:avLst/>
          </a:prstGeom>
        </p:spPr>
      </p:pic>
      <p:pic>
        <p:nvPicPr>
          <p:cNvPr id="4" name="Bilde 3" descr="Et bilde som inneholder tekst, Grafikk, Font, grafisk design&#10;&#10;Automatisk generert beskrivelse">
            <a:extLst>
              <a:ext uri="{FF2B5EF4-FFF2-40B4-BE49-F238E27FC236}">
                <a16:creationId xmlns:a16="http://schemas.microsoft.com/office/drawing/2014/main" id="{5B60C5F4-169F-07F1-4DF7-5A40E9DD16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2894" y="5747308"/>
            <a:ext cx="1328396" cy="664198"/>
          </a:xfrm>
          <a:prstGeom prst="rect">
            <a:avLst/>
          </a:prstGeom>
        </p:spPr>
      </p:pic>
      <p:pic>
        <p:nvPicPr>
          <p:cNvPr id="5" name="Bilde 4" descr="Et bilde som inneholder tekst, Font, Grafikk, logo&#10;&#10;Automatisk generert beskrivelse">
            <a:extLst>
              <a:ext uri="{FF2B5EF4-FFF2-40B4-BE49-F238E27FC236}">
                <a16:creationId xmlns:a16="http://schemas.microsoft.com/office/drawing/2014/main" id="{9E84B6FB-A635-92A2-D395-01BF494B0C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93036" y="5610510"/>
            <a:ext cx="1129254" cy="1129254"/>
          </a:xfrm>
          <a:prstGeom prst="rect">
            <a:avLst/>
          </a:prstGeom>
        </p:spPr>
      </p:pic>
    </p:spTree>
    <p:extLst>
      <p:ext uri="{BB962C8B-B14F-4D97-AF65-F5344CB8AC3E}">
        <p14:creationId xmlns:p14="http://schemas.microsoft.com/office/powerpoint/2010/main" val="912575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547BF1-F864-CE66-460B-ACB4B0173060}"/>
              </a:ext>
            </a:extLst>
          </p:cNvPr>
          <p:cNvSpPr>
            <a:spLocks noGrp="1"/>
          </p:cNvSpPr>
          <p:nvPr>
            <p:ph type="title"/>
          </p:nvPr>
        </p:nvSpPr>
        <p:spPr/>
        <p:txBody>
          <a:bodyPr/>
          <a:lstStyle/>
          <a:p>
            <a:r>
              <a:rPr lang="se-NO" b="1" dirty="0">
                <a:solidFill>
                  <a:srgbClr val="443742"/>
                </a:solidFill>
                <a:latin typeface="Poppins" panose="00000500000000000000" pitchFamily="2" charset="0"/>
                <a:cs typeface="Poppins" panose="00000500000000000000" pitchFamily="2" charset="0"/>
              </a:rPr>
              <a:t>Áiggut go leat aktiivvalaš </a:t>
            </a:r>
            <a:r>
              <a:rPr lang="nb-NO" b="1" dirty="0">
                <a:solidFill>
                  <a:srgbClr val="443742"/>
                </a:solidFill>
                <a:latin typeface="Poppins" panose="00000500000000000000" pitchFamily="2" charset="0"/>
                <a:cs typeface="Poppins" panose="00000500000000000000" pitchFamily="2" charset="0"/>
              </a:rPr>
              <a:t>Amnesty International</a:t>
            </a:r>
            <a:r>
              <a:rPr lang="se-NO" b="1" dirty="0">
                <a:solidFill>
                  <a:srgbClr val="443742"/>
                </a:solidFill>
                <a:latin typeface="Poppins" panose="00000500000000000000" pitchFamily="2" charset="0"/>
                <a:cs typeface="Poppins" panose="00000500000000000000" pitchFamily="2" charset="0"/>
              </a:rPr>
              <a:t>as</a:t>
            </a:r>
            <a:r>
              <a:rPr lang="nb-NO" b="1" dirty="0">
                <a:solidFill>
                  <a:srgbClr val="443742"/>
                </a:solidFill>
                <a:latin typeface="Poppins" panose="00000500000000000000" pitchFamily="2" charset="0"/>
                <a:cs typeface="Poppins" panose="00000500000000000000" pitchFamily="2" charset="0"/>
              </a:rPr>
              <a:t>? </a:t>
            </a:r>
          </a:p>
        </p:txBody>
      </p:sp>
      <p:sp>
        <p:nvSpPr>
          <p:cNvPr id="5" name="TekstSylinder 4">
            <a:extLst>
              <a:ext uri="{FF2B5EF4-FFF2-40B4-BE49-F238E27FC236}">
                <a16:creationId xmlns:a16="http://schemas.microsoft.com/office/drawing/2014/main" id="{2F15610D-B017-95DC-3E48-13F5CF25695F}"/>
              </a:ext>
            </a:extLst>
          </p:cNvPr>
          <p:cNvSpPr txBox="1"/>
          <p:nvPr/>
        </p:nvSpPr>
        <p:spPr>
          <a:xfrm>
            <a:off x="6655249" y="1993754"/>
            <a:ext cx="5145157" cy="2123658"/>
          </a:xfrm>
          <a:prstGeom prst="rect">
            <a:avLst/>
          </a:prstGeom>
          <a:noFill/>
        </p:spPr>
        <p:txBody>
          <a:bodyPr wrap="square">
            <a:spAutoFit/>
          </a:bodyPr>
          <a:lstStyle/>
          <a:p>
            <a:pPr marL="0" indent="0">
              <a:buNone/>
            </a:pPr>
            <a:r>
              <a:rPr lang="se-NO" sz="2200" dirty="0">
                <a:solidFill>
                  <a:srgbClr val="443742"/>
                </a:solidFill>
              </a:rPr>
              <a:t>Leat aktiivvalaš Amnest</a:t>
            </a:r>
            <a:r>
              <a:rPr lang="nb-NO" sz="2200" dirty="0">
                <a:solidFill>
                  <a:srgbClr val="443742"/>
                </a:solidFill>
              </a:rPr>
              <a:t>y</a:t>
            </a:r>
            <a:r>
              <a:rPr lang="se-NO" sz="2200" dirty="0">
                <a:solidFill>
                  <a:srgbClr val="443742"/>
                </a:solidFill>
              </a:rPr>
              <a:t> Internationálas mearkkaša ahte sáhtát bargat olmmošvuoigatvuođaid ovddas iežat lagas birrasis, dahje lágidit lágidemiid dahje politihkalaččat váikkuhit, juogo oktan joavkun dahje iešheanalaččat.</a:t>
            </a:r>
          </a:p>
        </p:txBody>
      </p:sp>
      <p:pic>
        <p:nvPicPr>
          <p:cNvPr id="7" name="Bilde 6">
            <a:extLst>
              <a:ext uri="{FF2B5EF4-FFF2-40B4-BE49-F238E27FC236}">
                <a16:creationId xmlns:a16="http://schemas.microsoft.com/office/drawing/2014/main" id="{FCF185B4-7B6A-B3A5-9922-2C53DF77C552}"/>
              </a:ext>
            </a:extLst>
          </p:cNvPr>
          <p:cNvPicPr>
            <a:picLocks noChangeAspect="1"/>
          </p:cNvPicPr>
          <p:nvPr/>
        </p:nvPicPr>
        <p:blipFill>
          <a:blip r:embed="rId3"/>
          <a:stretch>
            <a:fillRect/>
          </a:stretch>
        </p:blipFill>
        <p:spPr>
          <a:xfrm>
            <a:off x="9807919" y="4586930"/>
            <a:ext cx="2476846" cy="2257740"/>
          </a:xfrm>
          <a:prstGeom prst="rect">
            <a:avLst/>
          </a:prstGeom>
        </p:spPr>
      </p:pic>
      <p:pic>
        <p:nvPicPr>
          <p:cNvPr id="9" name="Bilde 8" descr="Et bilde som inneholder utendørs, konstruksjon, person, himmel&#10;&#10;KI-generert innhold kan være feil.">
            <a:extLst>
              <a:ext uri="{FF2B5EF4-FFF2-40B4-BE49-F238E27FC236}">
                <a16:creationId xmlns:a16="http://schemas.microsoft.com/office/drawing/2014/main" id="{303BFF1F-4409-2983-B97B-0B08359238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594" y="2120347"/>
            <a:ext cx="6122504" cy="4081669"/>
          </a:xfrm>
          <a:prstGeom prst="rect">
            <a:avLst/>
          </a:prstGeom>
        </p:spPr>
      </p:pic>
      <p:sp>
        <p:nvSpPr>
          <p:cNvPr id="13" name="TekstSylinder 12">
            <a:extLst>
              <a:ext uri="{FF2B5EF4-FFF2-40B4-BE49-F238E27FC236}">
                <a16:creationId xmlns:a16="http://schemas.microsoft.com/office/drawing/2014/main" id="{998AA97B-D703-70D8-E53B-3695764C69EB}"/>
              </a:ext>
            </a:extLst>
          </p:cNvPr>
          <p:cNvSpPr txBox="1"/>
          <p:nvPr/>
        </p:nvSpPr>
        <p:spPr>
          <a:xfrm>
            <a:off x="8878956" y="4002155"/>
            <a:ext cx="3405809" cy="584775"/>
          </a:xfrm>
          <a:prstGeom prst="rect">
            <a:avLst/>
          </a:prstGeom>
          <a:noFill/>
        </p:spPr>
        <p:txBody>
          <a:bodyPr wrap="square">
            <a:spAutoFit/>
          </a:bodyPr>
          <a:lstStyle/>
          <a:p>
            <a:pPr marL="0" indent="0" algn="ctr">
              <a:buNone/>
            </a:pPr>
            <a:r>
              <a:rPr lang="se-NO" sz="1600" dirty="0">
                <a:solidFill>
                  <a:srgbClr val="443742"/>
                </a:solidFill>
                <a:latin typeface="Poppins" panose="00000500000000000000" pitchFamily="2" charset="0"/>
                <a:cs typeface="Poppins" panose="00000500000000000000" pitchFamily="2" charset="0"/>
              </a:rPr>
              <a:t>Sáhkki? </a:t>
            </a:r>
            <a:endParaRPr lang="nb-NO" sz="1600" dirty="0">
              <a:solidFill>
                <a:srgbClr val="443742"/>
              </a:solidFill>
              <a:latin typeface="Poppins" panose="00000500000000000000" pitchFamily="2" charset="0"/>
              <a:cs typeface="Poppins" panose="00000500000000000000" pitchFamily="2" charset="0"/>
            </a:endParaRPr>
          </a:p>
          <a:p>
            <a:pPr marL="0" indent="0" algn="ctr">
              <a:buNone/>
            </a:pPr>
            <a:r>
              <a:rPr lang="se-NO" sz="1600" dirty="0">
                <a:solidFill>
                  <a:srgbClr val="443742"/>
                </a:solidFill>
                <a:latin typeface="Poppins" panose="00000500000000000000" pitchFamily="2" charset="0"/>
                <a:cs typeface="Poppins" panose="00000500000000000000" pitchFamily="2" charset="0"/>
              </a:rPr>
              <a:t>Loga eambbo dan birra dákko!</a:t>
            </a:r>
            <a:endParaRPr lang="nb-NO" sz="1600" dirty="0">
              <a:solidFill>
                <a:srgbClr val="443742"/>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762147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edia på Internett 2" title="Jaskatvuohta bávččagahttá: Mushaga muitalus">
            <a:hlinkClick r:id="" action="ppaction://media"/>
            <a:extLst>
              <a:ext uri="{FF2B5EF4-FFF2-40B4-BE49-F238E27FC236}">
                <a16:creationId xmlns:a16="http://schemas.microsoft.com/office/drawing/2014/main" id="{2A34D785-0CBE-253F-280A-2B145B3FAA7E}"/>
              </a:ext>
            </a:extLst>
          </p:cNvPr>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64497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A7D5DF-590D-9749-2090-76F3E7AFC9CB}"/>
              </a:ext>
            </a:extLst>
          </p:cNvPr>
          <p:cNvSpPr>
            <a:spLocks noGrp="1"/>
          </p:cNvSpPr>
          <p:nvPr>
            <p:ph type="title"/>
          </p:nvPr>
        </p:nvSpPr>
        <p:spPr/>
        <p:txBody>
          <a:bodyPr/>
          <a:lstStyle/>
          <a:p>
            <a:endParaRPr lang="nb-NO"/>
          </a:p>
        </p:txBody>
      </p:sp>
      <p:pic>
        <p:nvPicPr>
          <p:cNvPr id="6" name="Media på Internett 5" title="Jaskatvuohta bávččagahttá: Rita muitalus">
            <a:hlinkClick r:id="" action="ppaction://media"/>
            <a:extLst>
              <a:ext uri="{FF2B5EF4-FFF2-40B4-BE49-F238E27FC236}">
                <a16:creationId xmlns:a16="http://schemas.microsoft.com/office/drawing/2014/main" id="{DA62BCBB-EEF4-2DCE-9949-F91F1DE9BAC6}"/>
              </a:ext>
            </a:extLst>
          </p:cNvPr>
          <p:cNvPicPr>
            <a:picLocks noGrp="1" noRot="1" noChangeAspect="1"/>
          </p:cNvPicPr>
          <p:nvPr>
            <p:ph idx="1"/>
            <a:videoFile r:link="rId1"/>
          </p:nvPr>
        </p:nvPicPr>
        <p:blipFill>
          <a:blip r:embed="rId4"/>
          <a:stretch>
            <a:fillRect/>
          </a:stretch>
        </p:blipFill>
        <p:spPr>
          <a:xfrm>
            <a:off x="0" y="0"/>
            <a:ext cx="12192000" cy="6842738"/>
          </a:xfrm>
          <a:prstGeom prst="rect">
            <a:avLst/>
          </a:prstGeom>
        </p:spPr>
      </p:pic>
    </p:spTree>
    <p:extLst>
      <p:ext uri="{BB962C8B-B14F-4D97-AF65-F5344CB8AC3E}">
        <p14:creationId xmlns:p14="http://schemas.microsoft.com/office/powerpoint/2010/main" val="289000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4374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7E2899-3DC8-0DBA-AB7B-066E79B18D20}"/>
              </a:ext>
            </a:extLst>
          </p:cNvPr>
          <p:cNvSpPr>
            <a:spLocks noGrp="1"/>
          </p:cNvSpPr>
          <p:nvPr>
            <p:ph type="title"/>
          </p:nvPr>
        </p:nvSpPr>
        <p:spPr>
          <a:xfrm>
            <a:off x="838200" y="747523"/>
            <a:ext cx="10515600" cy="1325563"/>
          </a:xfrm>
        </p:spPr>
        <p:txBody>
          <a:bodyPr>
            <a:noAutofit/>
          </a:bodyPr>
          <a:lstStyle/>
          <a:p>
            <a:pPr algn="ctr"/>
            <a:r>
              <a:rPr lang="se-NO" sz="4000" dirty="0">
                <a:solidFill>
                  <a:schemeClr val="bg1"/>
                </a:solidFill>
                <a:effectLst/>
                <a:latin typeface="Libre Baskerville" panose="02000000000000000000" pitchFamily="2" charset="0"/>
                <a:ea typeface="Aptos" panose="020B0004020202020204" pitchFamily="34" charset="0"/>
                <a:cs typeface="Poppins" panose="00000500000000000000" pitchFamily="2" charset="0"/>
              </a:rPr>
              <a:t>Maid don sáhtát dahkat jus oainnát muhtima gii vásiha cielaheami, rasisma ja vealaheami? </a:t>
            </a:r>
            <a:endParaRPr lang="nb-NO" sz="4000" dirty="0">
              <a:solidFill>
                <a:schemeClr val="bg1"/>
              </a:solidFill>
              <a:latin typeface="Libre Baskerville" panose="02000000000000000000" pitchFamily="2" charset="0"/>
              <a:cs typeface="Poppins" panose="00000500000000000000" pitchFamily="2" charset="0"/>
            </a:endParaRPr>
          </a:p>
        </p:txBody>
      </p:sp>
      <p:sp>
        <p:nvSpPr>
          <p:cNvPr id="3" name="Plassholder for innhold 2">
            <a:extLst>
              <a:ext uri="{FF2B5EF4-FFF2-40B4-BE49-F238E27FC236}">
                <a16:creationId xmlns:a16="http://schemas.microsoft.com/office/drawing/2014/main" id="{A341E711-7F3E-F858-DE6B-CE95D6C1397D}"/>
              </a:ext>
            </a:extLst>
          </p:cNvPr>
          <p:cNvSpPr>
            <a:spLocks noGrp="1"/>
          </p:cNvSpPr>
          <p:nvPr>
            <p:ph idx="1"/>
          </p:nvPr>
        </p:nvSpPr>
        <p:spPr>
          <a:xfrm>
            <a:off x="1498321" y="5227776"/>
            <a:ext cx="3236752" cy="2709227"/>
          </a:xfrm>
        </p:spPr>
        <p:txBody>
          <a:bodyPr>
            <a:normAutofit/>
          </a:bodyPr>
          <a:lstStyle/>
          <a:p>
            <a:pPr marL="0" indent="0" algn="ctr">
              <a:buNone/>
            </a:pPr>
            <a:r>
              <a:rPr lang="nb-NO" sz="1800" dirty="0">
                <a:solidFill>
                  <a:schemeClr val="bg1"/>
                </a:solidFill>
                <a:latin typeface="Libre Baskerville" panose="02000000000000000000" pitchFamily="2" charset="0"/>
              </a:rPr>
              <a:t>(Si noe)</a:t>
            </a:r>
            <a:endParaRPr lang="nb-NO" sz="1800" dirty="0">
              <a:solidFill>
                <a:schemeClr val="bg1"/>
              </a:solidFill>
              <a:effectLst/>
              <a:latin typeface="Libre Baskerville" panose="02000000000000000000" pitchFamily="2" charset="0"/>
              <a:ea typeface="Aptos" panose="020B0004020202020204" pitchFamily="34" charset="0"/>
            </a:endParaRPr>
          </a:p>
          <a:p>
            <a:pPr marL="0" indent="0" algn="ctr">
              <a:buNone/>
            </a:pPr>
            <a:endParaRPr lang="nb-NO" sz="2400" dirty="0">
              <a:solidFill>
                <a:schemeClr val="bg1"/>
              </a:solidFill>
              <a:effectLst/>
              <a:latin typeface="Libre Baskerville" panose="02000000000000000000" pitchFamily="2" charset="0"/>
              <a:ea typeface="Aptos" panose="020B0004020202020204" pitchFamily="34" charset="0"/>
            </a:endParaRPr>
          </a:p>
        </p:txBody>
      </p:sp>
      <p:sp>
        <p:nvSpPr>
          <p:cNvPr id="5" name="TekstSylinder 4">
            <a:extLst>
              <a:ext uri="{FF2B5EF4-FFF2-40B4-BE49-F238E27FC236}">
                <a16:creationId xmlns:a16="http://schemas.microsoft.com/office/drawing/2014/main" id="{81C63274-0C01-16E4-E0E6-28E639EE0B5A}"/>
              </a:ext>
            </a:extLst>
          </p:cNvPr>
          <p:cNvSpPr txBox="1"/>
          <p:nvPr/>
        </p:nvSpPr>
        <p:spPr>
          <a:xfrm>
            <a:off x="4539104" y="5227776"/>
            <a:ext cx="3236751" cy="738664"/>
          </a:xfrm>
          <a:prstGeom prst="rect">
            <a:avLst/>
          </a:prstGeom>
          <a:noFill/>
        </p:spPr>
        <p:txBody>
          <a:bodyPr wrap="square">
            <a:spAutoFit/>
          </a:bodyPr>
          <a:lstStyle/>
          <a:p>
            <a:pPr marL="0" indent="0" algn="ctr">
              <a:buNone/>
            </a:pPr>
            <a:r>
              <a:rPr lang="nb-NO" dirty="0">
                <a:solidFill>
                  <a:schemeClr val="bg1"/>
                </a:solidFill>
                <a:effectLst/>
                <a:latin typeface="Libre Baskerville" panose="02000000000000000000" pitchFamily="2" charset="0"/>
                <a:ea typeface="Aptos" panose="020B0004020202020204" pitchFamily="34" charset="0"/>
              </a:rPr>
              <a:t>(</a:t>
            </a:r>
            <a:r>
              <a:rPr lang="se-NO" dirty="0">
                <a:solidFill>
                  <a:schemeClr val="bg1"/>
                </a:solidFill>
                <a:effectLst/>
                <a:latin typeface="Libre Baskerville" panose="02000000000000000000" pitchFamily="2" charset="0"/>
                <a:ea typeface="Aptos" panose="020B0004020202020204" pitchFamily="34" charset="0"/>
              </a:rPr>
              <a:t>Overvåk situasjonen)</a:t>
            </a:r>
            <a:endParaRPr lang="nb-NO" dirty="0">
              <a:solidFill>
                <a:schemeClr val="bg1"/>
              </a:solidFill>
              <a:latin typeface="Libre Baskerville" panose="02000000000000000000" pitchFamily="2" charset="0"/>
            </a:endParaRPr>
          </a:p>
          <a:p>
            <a:pPr marL="0" indent="0" algn="ctr">
              <a:buNone/>
            </a:pPr>
            <a:endParaRPr lang="nb-NO" sz="2400" b="1" dirty="0">
              <a:solidFill>
                <a:schemeClr val="bg1"/>
              </a:solidFill>
              <a:effectLst/>
              <a:latin typeface="Libre Baskerville" panose="02000000000000000000" pitchFamily="2" charset="0"/>
              <a:ea typeface="Aptos" panose="020B0004020202020204" pitchFamily="34" charset="0"/>
            </a:endParaRPr>
          </a:p>
        </p:txBody>
      </p:sp>
      <p:sp>
        <p:nvSpPr>
          <p:cNvPr id="7" name="TekstSylinder 6">
            <a:extLst>
              <a:ext uri="{FF2B5EF4-FFF2-40B4-BE49-F238E27FC236}">
                <a16:creationId xmlns:a16="http://schemas.microsoft.com/office/drawing/2014/main" id="{5774A144-E1E3-5505-F8BE-09F52711520B}"/>
              </a:ext>
            </a:extLst>
          </p:cNvPr>
          <p:cNvSpPr txBox="1"/>
          <p:nvPr/>
        </p:nvSpPr>
        <p:spPr>
          <a:xfrm>
            <a:off x="7997371" y="4108769"/>
            <a:ext cx="2696308" cy="1846659"/>
          </a:xfrm>
          <a:prstGeom prst="rect">
            <a:avLst/>
          </a:prstGeom>
          <a:noFill/>
        </p:spPr>
        <p:txBody>
          <a:bodyPr wrap="square">
            <a:spAutoFit/>
          </a:bodyPr>
          <a:lstStyle/>
          <a:p>
            <a:r>
              <a:rPr lang="nb-NO" sz="7200" dirty="0">
                <a:solidFill>
                  <a:schemeClr val="bg1"/>
                </a:solidFill>
                <a:effectLst/>
                <a:latin typeface="Libre Baskerville" panose="02000000000000000000" pitchFamily="2" charset="0"/>
                <a:ea typeface="Aptos" panose="020B0004020202020204" pitchFamily="34" charset="0"/>
              </a:rPr>
              <a:t> </a:t>
            </a:r>
          </a:p>
          <a:p>
            <a:pPr algn="ctr"/>
            <a:r>
              <a:rPr lang="se-NO" dirty="0">
                <a:solidFill>
                  <a:schemeClr val="bg1"/>
                </a:solidFill>
                <a:effectLst/>
                <a:latin typeface="Libre Baskerville" panose="02000000000000000000" pitchFamily="2" charset="0"/>
                <a:ea typeface="Aptos" panose="020B0004020202020204" pitchFamily="34" charset="0"/>
              </a:rPr>
              <a:t>(Spør om hjelp)</a:t>
            </a:r>
            <a:endParaRPr lang="nb-NO" dirty="0">
              <a:solidFill>
                <a:schemeClr val="bg1"/>
              </a:solidFill>
              <a:effectLst/>
              <a:latin typeface="Libre Baskerville" panose="02000000000000000000" pitchFamily="2" charset="0"/>
              <a:ea typeface="Aptos" panose="020B0004020202020204" pitchFamily="34" charset="0"/>
            </a:endParaRPr>
          </a:p>
          <a:p>
            <a:pPr algn="ctr"/>
            <a:endParaRPr lang="nb-NO" sz="2400" dirty="0">
              <a:solidFill>
                <a:schemeClr val="bg1"/>
              </a:solidFill>
              <a:effectLst/>
              <a:latin typeface="Libre Baskerville" panose="02000000000000000000" pitchFamily="2" charset="0"/>
              <a:ea typeface="Aptos" panose="020B0004020202020204" pitchFamily="34" charset="0"/>
            </a:endParaRPr>
          </a:p>
        </p:txBody>
      </p:sp>
      <p:sp>
        <p:nvSpPr>
          <p:cNvPr id="9" name="Ellipse 8">
            <a:extLst>
              <a:ext uri="{FF2B5EF4-FFF2-40B4-BE49-F238E27FC236}">
                <a16:creationId xmlns:a16="http://schemas.microsoft.com/office/drawing/2014/main" id="{7120CDD5-8A4A-DD43-A3FB-67DE9CA46982}"/>
              </a:ext>
            </a:extLst>
          </p:cNvPr>
          <p:cNvSpPr/>
          <p:nvPr/>
        </p:nvSpPr>
        <p:spPr>
          <a:xfrm>
            <a:off x="2139942" y="2624787"/>
            <a:ext cx="2054688" cy="2026865"/>
          </a:xfrm>
          <a:prstGeom prst="ellipse">
            <a:avLst/>
          </a:prstGeom>
          <a:solidFill>
            <a:srgbClr val="E8938C"/>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indent="0">
              <a:buNone/>
            </a:pPr>
            <a:r>
              <a:rPr lang="nb-NO" sz="7200" dirty="0">
                <a:latin typeface="Poppins" panose="00000500000000000000" pitchFamily="2" charset="0"/>
                <a:cs typeface="Poppins" panose="00000500000000000000" pitchFamily="2" charset="0"/>
              </a:rPr>
              <a:t> </a:t>
            </a:r>
            <a:r>
              <a:rPr lang="nb-NO" sz="9600" dirty="0">
                <a:latin typeface="Poppins" panose="00000500000000000000" pitchFamily="2" charset="0"/>
                <a:cs typeface="Poppins" panose="00000500000000000000" pitchFamily="2" charset="0"/>
              </a:rPr>
              <a:t>S</a:t>
            </a:r>
          </a:p>
        </p:txBody>
      </p:sp>
      <p:sp>
        <p:nvSpPr>
          <p:cNvPr id="10" name="Ellipse 9">
            <a:extLst>
              <a:ext uri="{FF2B5EF4-FFF2-40B4-BE49-F238E27FC236}">
                <a16:creationId xmlns:a16="http://schemas.microsoft.com/office/drawing/2014/main" id="{564E030A-357D-465F-8815-16B7CE938FD7}"/>
              </a:ext>
            </a:extLst>
          </p:cNvPr>
          <p:cNvSpPr/>
          <p:nvPr/>
        </p:nvSpPr>
        <p:spPr>
          <a:xfrm>
            <a:off x="5158865" y="2671853"/>
            <a:ext cx="2162582" cy="2026865"/>
          </a:xfrm>
          <a:prstGeom prst="ellipse">
            <a:avLst/>
          </a:prstGeom>
          <a:solidFill>
            <a:srgbClr val="E8938C"/>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indent="0">
              <a:buNone/>
            </a:pPr>
            <a:r>
              <a:rPr lang="nb-NO" sz="7200" dirty="0">
                <a:latin typeface="Poppins" panose="00000500000000000000" pitchFamily="2" charset="0"/>
                <a:cs typeface="Poppins" panose="00000500000000000000" pitchFamily="2" charset="0"/>
              </a:rPr>
              <a:t> </a:t>
            </a:r>
            <a:r>
              <a:rPr lang="nb-NO" sz="9600" dirty="0">
                <a:latin typeface="Poppins" panose="00000500000000000000" pitchFamily="2" charset="0"/>
                <a:cs typeface="Poppins" panose="00000500000000000000" pitchFamily="2" charset="0"/>
              </a:rPr>
              <a:t>O</a:t>
            </a:r>
          </a:p>
        </p:txBody>
      </p:sp>
      <p:sp>
        <p:nvSpPr>
          <p:cNvPr id="16" name="Ellipse 15">
            <a:extLst>
              <a:ext uri="{FF2B5EF4-FFF2-40B4-BE49-F238E27FC236}">
                <a16:creationId xmlns:a16="http://schemas.microsoft.com/office/drawing/2014/main" id="{D6337D38-AC54-02D7-9EDC-71BF111AAB0B}"/>
              </a:ext>
            </a:extLst>
          </p:cNvPr>
          <p:cNvSpPr/>
          <p:nvPr/>
        </p:nvSpPr>
        <p:spPr>
          <a:xfrm>
            <a:off x="8318181" y="2627084"/>
            <a:ext cx="2054688" cy="2026865"/>
          </a:xfrm>
          <a:prstGeom prst="ellipse">
            <a:avLst/>
          </a:prstGeom>
          <a:solidFill>
            <a:srgbClr val="E8938C"/>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indent="0">
              <a:buNone/>
            </a:pPr>
            <a:r>
              <a:rPr lang="nb-NO" sz="7200" dirty="0">
                <a:latin typeface="Poppins" panose="00000500000000000000" pitchFamily="2" charset="0"/>
                <a:cs typeface="Poppins" panose="00000500000000000000" pitchFamily="2" charset="0"/>
              </a:rPr>
              <a:t> </a:t>
            </a:r>
            <a:r>
              <a:rPr lang="nb-NO" sz="9600" dirty="0">
                <a:latin typeface="Poppins" panose="00000500000000000000" pitchFamily="2" charset="0"/>
                <a:cs typeface="Poppins" panose="00000500000000000000" pitchFamily="2" charset="0"/>
              </a:rPr>
              <a:t>S</a:t>
            </a:r>
          </a:p>
        </p:txBody>
      </p:sp>
      <p:sp>
        <p:nvSpPr>
          <p:cNvPr id="18" name="TekstSylinder 17">
            <a:extLst>
              <a:ext uri="{FF2B5EF4-FFF2-40B4-BE49-F238E27FC236}">
                <a16:creationId xmlns:a16="http://schemas.microsoft.com/office/drawing/2014/main" id="{609A0D39-F942-54D8-E23E-DBF9E80F0B90}"/>
              </a:ext>
            </a:extLst>
          </p:cNvPr>
          <p:cNvSpPr txBox="1"/>
          <p:nvPr/>
        </p:nvSpPr>
        <p:spPr>
          <a:xfrm>
            <a:off x="0" y="5537711"/>
            <a:ext cx="6096000" cy="461665"/>
          </a:xfrm>
          <a:prstGeom prst="rect">
            <a:avLst/>
          </a:prstGeom>
          <a:noFill/>
        </p:spPr>
        <p:txBody>
          <a:bodyPr wrap="square">
            <a:spAutoFit/>
          </a:bodyPr>
          <a:lstStyle/>
          <a:p>
            <a:pPr marL="0" indent="0" algn="ctr">
              <a:buNone/>
            </a:pPr>
            <a:r>
              <a:rPr lang="se-NO" sz="2400" b="1" dirty="0">
                <a:solidFill>
                  <a:schemeClr val="bg1"/>
                </a:solidFill>
                <a:effectLst/>
                <a:latin typeface="Libre Baskerville" panose="02000000000000000000" pitchFamily="2" charset="0"/>
                <a:ea typeface="Aptos" panose="020B0004020202020204" pitchFamily="34" charset="0"/>
              </a:rPr>
              <a:t>Daja juoidá </a:t>
            </a:r>
            <a:endParaRPr lang="nb-NO" sz="2400" b="1" dirty="0">
              <a:solidFill>
                <a:schemeClr val="bg1"/>
              </a:solidFill>
              <a:latin typeface="Libre Baskerville" panose="02000000000000000000" pitchFamily="2" charset="0"/>
            </a:endParaRPr>
          </a:p>
        </p:txBody>
      </p:sp>
      <p:sp>
        <p:nvSpPr>
          <p:cNvPr id="20" name="TekstSylinder 19">
            <a:extLst>
              <a:ext uri="{FF2B5EF4-FFF2-40B4-BE49-F238E27FC236}">
                <a16:creationId xmlns:a16="http://schemas.microsoft.com/office/drawing/2014/main" id="{5A0FD162-C1B6-0585-F5E6-4A8B0FC6C95C}"/>
              </a:ext>
            </a:extLst>
          </p:cNvPr>
          <p:cNvSpPr txBox="1"/>
          <p:nvPr/>
        </p:nvSpPr>
        <p:spPr>
          <a:xfrm>
            <a:off x="3048000" y="5575847"/>
            <a:ext cx="6096000" cy="461665"/>
          </a:xfrm>
          <a:prstGeom prst="rect">
            <a:avLst/>
          </a:prstGeom>
          <a:noFill/>
        </p:spPr>
        <p:txBody>
          <a:bodyPr wrap="square">
            <a:spAutoFit/>
          </a:bodyPr>
          <a:lstStyle/>
          <a:p>
            <a:pPr marL="0" indent="0" algn="ctr">
              <a:buNone/>
            </a:pPr>
            <a:r>
              <a:rPr lang="se-NO" sz="2400" b="1" dirty="0">
                <a:solidFill>
                  <a:schemeClr val="bg1"/>
                </a:solidFill>
                <a:effectLst/>
                <a:latin typeface="Libre Baskerville" panose="02000000000000000000" pitchFamily="2" charset="0"/>
                <a:ea typeface="Aptos" panose="020B0004020202020204" pitchFamily="34" charset="0"/>
              </a:rPr>
              <a:t>Gozit dilálašvuođa </a:t>
            </a:r>
            <a:endParaRPr lang="nb-NO" sz="2400" b="1" dirty="0">
              <a:solidFill>
                <a:schemeClr val="bg1"/>
              </a:solidFill>
              <a:latin typeface="Libre Baskerville" panose="02000000000000000000" pitchFamily="2" charset="0"/>
            </a:endParaRPr>
          </a:p>
        </p:txBody>
      </p:sp>
      <p:sp>
        <p:nvSpPr>
          <p:cNvPr id="22" name="TekstSylinder 21">
            <a:extLst>
              <a:ext uri="{FF2B5EF4-FFF2-40B4-BE49-F238E27FC236}">
                <a16:creationId xmlns:a16="http://schemas.microsoft.com/office/drawing/2014/main" id="{75DC7234-73B2-027A-E4AB-A92D1C757F04}"/>
              </a:ext>
            </a:extLst>
          </p:cNvPr>
          <p:cNvSpPr txBox="1"/>
          <p:nvPr/>
        </p:nvSpPr>
        <p:spPr>
          <a:xfrm>
            <a:off x="7492893" y="5537710"/>
            <a:ext cx="3585029" cy="461665"/>
          </a:xfrm>
          <a:prstGeom prst="rect">
            <a:avLst/>
          </a:prstGeom>
          <a:noFill/>
        </p:spPr>
        <p:txBody>
          <a:bodyPr wrap="square">
            <a:spAutoFit/>
          </a:bodyPr>
          <a:lstStyle/>
          <a:p>
            <a:pPr algn="ctr"/>
            <a:r>
              <a:rPr lang="se-NO" sz="2400" b="1" dirty="0">
                <a:solidFill>
                  <a:schemeClr val="bg1"/>
                </a:solidFill>
                <a:effectLst/>
                <a:latin typeface="Libre Baskerville" panose="02000000000000000000" pitchFamily="2" charset="0"/>
                <a:ea typeface="Aptos" panose="020B0004020202020204" pitchFamily="34" charset="0"/>
              </a:rPr>
              <a:t>Jeara veahki</a:t>
            </a:r>
            <a:endParaRPr lang="nb-NO" sz="2400" b="1" dirty="0">
              <a:solidFill>
                <a:schemeClr val="bg1"/>
              </a:solidFill>
              <a:latin typeface="Libre Baskerville" panose="02000000000000000000" pitchFamily="2" charset="0"/>
            </a:endParaRPr>
          </a:p>
        </p:txBody>
      </p:sp>
    </p:spTree>
    <p:extLst>
      <p:ext uri="{BB962C8B-B14F-4D97-AF65-F5344CB8AC3E}">
        <p14:creationId xmlns:p14="http://schemas.microsoft.com/office/powerpoint/2010/main" val="1759665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sp>
        <p:nvSpPr>
          <p:cNvPr id="6" name="Plassholder for innhold 2">
            <a:extLst>
              <a:ext uri="{FF2B5EF4-FFF2-40B4-BE49-F238E27FC236}">
                <a16:creationId xmlns:a16="http://schemas.microsoft.com/office/drawing/2014/main" id="{8E0B4937-86C1-BA91-FC4F-E96BF34E2159}"/>
              </a:ext>
            </a:extLst>
          </p:cNvPr>
          <p:cNvSpPr txBox="1">
            <a:spLocks/>
          </p:cNvSpPr>
          <p:nvPr/>
        </p:nvSpPr>
        <p:spPr>
          <a:xfrm>
            <a:off x="792044" y="2775856"/>
            <a:ext cx="9802367" cy="3391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se-NO" sz="3900" b="1" dirty="0">
                <a:solidFill>
                  <a:srgbClr val="443742"/>
                </a:solidFill>
                <a:effectLst/>
                <a:latin typeface="Libre Baskerville" panose="02000000000000000000" pitchFamily="2" charset="0"/>
                <a:ea typeface="Aptos" panose="020B0004020202020204" pitchFamily="34" charset="0"/>
              </a:rPr>
              <a:t>Mii lea cielaheapmi, rasisma ja vealaheapmi? </a:t>
            </a:r>
            <a:endParaRPr lang="en-GB" sz="3900" b="1" dirty="0">
              <a:solidFill>
                <a:srgbClr val="443742"/>
              </a:solidFill>
              <a:latin typeface="Libre Baskerville" panose="02000000000000000000" pitchFamily="2" charset="0"/>
            </a:endParaRPr>
          </a:p>
        </p:txBody>
      </p:sp>
      <p:pic>
        <p:nvPicPr>
          <p:cNvPr id="8" name="Bilde 7" descr="Et bilde som inneholder tekst, Font, Grafikk, grafisk design&#10;&#10;Automatisk generert beskrivelse">
            <a:extLst>
              <a:ext uri="{FF2B5EF4-FFF2-40B4-BE49-F238E27FC236}">
                <a16:creationId xmlns:a16="http://schemas.microsoft.com/office/drawing/2014/main" id="{EE04A569-F584-37B5-ED3B-067B2D3868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Tree>
    <p:extLst>
      <p:ext uri="{BB962C8B-B14F-4D97-AF65-F5344CB8AC3E}">
        <p14:creationId xmlns:p14="http://schemas.microsoft.com/office/powerpoint/2010/main" val="3879250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6DD3F0-C3BB-B44D-EB66-874200F4008B}"/>
              </a:ext>
            </a:extLst>
          </p:cNvPr>
          <p:cNvSpPr>
            <a:spLocks noGrp="1"/>
          </p:cNvSpPr>
          <p:nvPr>
            <p:ph type="title"/>
          </p:nvPr>
        </p:nvSpPr>
        <p:spPr>
          <a:xfrm>
            <a:off x="553031" y="709721"/>
            <a:ext cx="10515600" cy="1325563"/>
          </a:xfrm>
        </p:spPr>
        <p:txBody>
          <a:bodyPr>
            <a:normAutofit fontScale="90000"/>
          </a:bodyPr>
          <a:lstStyle/>
          <a:p>
            <a:r>
              <a:rPr lang="se-NO" sz="6000" b="1" kern="100" dirty="0">
                <a:solidFill>
                  <a:srgbClr val="443742"/>
                </a:solidFill>
                <a:effectLst/>
                <a:latin typeface="Avenir Next LT Pro" panose="020B0504020202020204" pitchFamily="34" charset="0"/>
              </a:rPr>
              <a:t>Doahpagat</a:t>
            </a:r>
            <a:br>
              <a:rPr lang="nb-NO" sz="4400" kern="100" dirty="0">
                <a:effectLst/>
                <a:latin typeface="Avenir Next LT Pro" panose="020B0504020202020204" pitchFamily="34" charset="0"/>
                <a:ea typeface="Aptos" panose="020B0004020202020204" pitchFamily="34" charset="0"/>
                <a:cs typeface="Arial" panose="020B0604020202020204" pitchFamily="34" charset="0"/>
              </a:rPr>
            </a:br>
            <a:endParaRPr lang="nb-NO" dirty="0">
              <a:latin typeface="Avenir Next LT Pro" panose="020B0504020202020204" pitchFamily="34" charset="0"/>
            </a:endParaRPr>
          </a:p>
        </p:txBody>
      </p:sp>
      <p:sp>
        <p:nvSpPr>
          <p:cNvPr id="3" name="Plassholder for innhold 2">
            <a:extLst>
              <a:ext uri="{FF2B5EF4-FFF2-40B4-BE49-F238E27FC236}">
                <a16:creationId xmlns:a16="http://schemas.microsoft.com/office/drawing/2014/main" id="{221B7467-2DAB-9555-7197-2E117FFEF0C6}"/>
              </a:ext>
            </a:extLst>
          </p:cNvPr>
          <p:cNvSpPr>
            <a:spLocks noGrp="1"/>
          </p:cNvSpPr>
          <p:nvPr>
            <p:ph idx="1"/>
          </p:nvPr>
        </p:nvSpPr>
        <p:spPr>
          <a:xfrm>
            <a:off x="857307" y="2046438"/>
            <a:ext cx="2935564" cy="4351338"/>
          </a:xfrm>
        </p:spPr>
        <p:txBody>
          <a:bodyPr>
            <a:noAutofit/>
          </a:bodyPr>
          <a:lstStyle/>
          <a:p>
            <a:pPr marL="0" indent="0">
              <a:lnSpc>
                <a:spcPct val="150000"/>
              </a:lnSpc>
              <a:spcAft>
                <a:spcPts val="800"/>
              </a:spcAft>
              <a:buNone/>
            </a:pPr>
            <a:r>
              <a:rPr lang="se-NO" sz="2000" b="1" kern="100" dirty="0">
                <a:solidFill>
                  <a:srgbClr val="443742"/>
                </a:solidFill>
                <a:effectLst/>
                <a:latin typeface="Avenir Next LT Pro" panose="020B0504020202020204" pitchFamily="34" charset="0"/>
                <a:ea typeface="Aptos" panose="020B0004020202020204" pitchFamily="34" charset="0"/>
                <a:cs typeface="Arial" panose="020B0604020202020204" pitchFamily="34" charset="0"/>
              </a:rPr>
              <a:t>VEALAHEAPMI </a:t>
            </a:r>
            <a:endParaRPr lang="nb-NO" sz="2000" b="1" kern="100" dirty="0">
              <a:solidFill>
                <a:srgbClr val="443742"/>
              </a:solidFill>
              <a:effectLst/>
              <a:latin typeface="Avenir Next LT Pro" panose="020B0504020202020204" pitchFamily="34" charset="0"/>
              <a:ea typeface="Aptos" panose="020B0004020202020204" pitchFamily="34" charset="0"/>
              <a:cs typeface="Arial" panose="020B0604020202020204" pitchFamily="34" charset="0"/>
            </a:endParaRPr>
          </a:p>
          <a:p>
            <a:pPr marL="0" indent="0">
              <a:buNone/>
            </a:pPr>
            <a:r>
              <a:rPr lang="se-NO" sz="2000" b="1" dirty="0">
                <a:solidFill>
                  <a:srgbClr val="443742"/>
                </a:solidFill>
                <a:effectLst/>
                <a:latin typeface="Avenir Next LT Pro" panose="020B0504020202020204" pitchFamily="34" charset="0"/>
                <a:ea typeface="Aptos" panose="020B0004020202020204" pitchFamily="34" charset="0"/>
              </a:rPr>
              <a:t>Vealaheapmi </a:t>
            </a:r>
            <a:r>
              <a:rPr lang="se-NO" sz="2000" dirty="0">
                <a:solidFill>
                  <a:srgbClr val="443742"/>
                </a:solidFill>
                <a:effectLst/>
                <a:latin typeface="Avenir Next LT Pro" panose="020B0504020202020204" pitchFamily="34" charset="0"/>
                <a:ea typeface="Aptos" panose="020B0004020202020204" pitchFamily="34" charset="0"/>
              </a:rPr>
              <a:t>lea go eahpeáššálaččat ja vuoigatmeahttumiid vealahuvvot dan vuođul gii don leat, ja du gullevašvuođa dihte.</a:t>
            </a:r>
            <a:endParaRPr lang="nb-NO" sz="2000" dirty="0">
              <a:solidFill>
                <a:srgbClr val="443742"/>
              </a:solidFill>
              <a:latin typeface="Avenir Next LT Pro" panose="020B0504020202020204" pitchFamily="34" charset="0"/>
            </a:endParaRPr>
          </a:p>
        </p:txBody>
      </p:sp>
      <p:sp>
        <p:nvSpPr>
          <p:cNvPr id="6" name="TekstSylinder 5">
            <a:extLst>
              <a:ext uri="{FF2B5EF4-FFF2-40B4-BE49-F238E27FC236}">
                <a16:creationId xmlns:a16="http://schemas.microsoft.com/office/drawing/2014/main" id="{CD7EDC70-3A69-D48D-80D6-007308CE766B}"/>
              </a:ext>
            </a:extLst>
          </p:cNvPr>
          <p:cNvSpPr txBox="1"/>
          <p:nvPr/>
        </p:nvSpPr>
        <p:spPr>
          <a:xfrm>
            <a:off x="4532576" y="1940227"/>
            <a:ext cx="3348681" cy="3211135"/>
          </a:xfrm>
          <a:prstGeom prst="rect">
            <a:avLst/>
          </a:prstGeom>
          <a:noFill/>
        </p:spPr>
        <p:txBody>
          <a:bodyPr wrap="square">
            <a:spAutoFit/>
          </a:bodyPr>
          <a:lstStyle/>
          <a:p>
            <a:pPr>
              <a:lnSpc>
                <a:spcPct val="150000"/>
              </a:lnSpc>
              <a:spcAft>
                <a:spcPts val="800"/>
              </a:spcAft>
            </a:pPr>
            <a:r>
              <a:rPr lang="nb-NO" sz="2400" b="1" kern="100" dirty="0">
                <a:solidFill>
                  <a:srgbClr val="443742"/>
                </a:solidFill>
                <a:effectLst/>
                <a:latin typeface="Avenir Next LT Pro" panose="020B0504020202020204" pitchFamily="34" charset="0"/>
                <a:ea typeface="Aptos" panose="020B0004020202020204" pitchFamily="34" charset="0"/>
                <a:cs typeface="Arial" panose="020B0604020202020204" pitchFamily="34" charset="0"/>
              </a:rPr>
              <a:t>RASISM</a:t>
            </a:r>
            <a:r>
              <a:rPr lang="se-NO" sz="2400" b="1" kern="100" dirty="0">
                <a:solidFill>
                  <a:srgbClr val="443742"/>
                </a:solidFill>
                <a:effectLst/>
                <a:latin typeface="Avenir Next LT Pro" panose="020B0504020202020204" pitchFamily="34" charset="0"/>
                <a:ea typeface="Aptos" panose="020B0004020202020204" pitchFamily="34" charset="0"/>
                <a:cs typeface="Arial" panose="020B0604020202020204" pitchFamily="34" charset="0"/>
              </a:rPr>
              <a:t>A</a:t>
            </a:r>
            <a:endParaRPr lang="nb-NO" sz="2400" b="1" kern="100" dirty="0">
              <a:solidFill>
                <a:srgbClr val="443742"/>
              </a:solidFill>
              <a:effectLst/>
              <a:latin typeface="Avenir Next LT Pro" panose="020B0504020202020204" pitchFamily="34" charset="0"/>
              <a:ea typeface="Aptos" panose="020B0004020202020204" pitchFamily="34" charset="0"/>
              <a:cs typeface="Arial" panose="020B0604020202020204" pitchFamily="34" charset="0"/>
            </a:endParaRPr>
          </a:p>
          <a:p>
            <a:r>
              <a:rPr lang="se-NO" sz="2000" b="1" dirty="0">
                <a:solidFill>
                  <a:srgbClr val="443742"/>
                </a:solidFill>
                <a:effectLst/>
                <a:latin typeface="Avenir Next LT Pro" panose="020B0504020202020204" pitchFamily="34" charset="0"/>
                <a:ea typeface="Aptos" panose="020B0004020202020204" pitchFamily="34" charset="0"/>
              </a:rPr>
              <a:t>Rasisma</a:t>
            </a:r>
            <a:r>
              <a:rPr lang="se-NO" sz="2000" dirty="0">
                <a:solidFill>
                  <a:srgbClr val="443742"/>
                </a:solidFill>
                <a:effectLst/>
                <a:latin typeface="Avenir Next LT Pro" panose="020B0504020202020204" pitchFamily="34" charset="0"/>
                <a:ea typeface="Aptos" panose="020B0004020202020204" pitchFamily="34" charset="0"/>
              </a:rPr>
              <a:t> lea go sánit ja dagut dagahit vuoigatmeahttun vealaheami dahje jus jurdda lea ahte muhtimis lea unnit árvu sin liikeivnni, osku, kultuvrra dahje gullevašvuođa geažil.</a:t>
            </a:r>
            <a:endParaRPr lang="nb-NO" sz="2000" dirty="0">
              <a:solidFill>
                <a:srgbClr val="443742"/>
              </a:solidFill>
              <a:latin typeface="Avenir Next LT Pro" panose="020B0504020202020204" pitchFamily="34" charset="0"/>
            </a:endParaRPr>
          </a:p>
        </p:txBody>
      </p:sp>
      <p:sp>
        <p:nvSpPr>
          <p:cNvPr id="8" name="TekstSylinder 7">
            <a:extLst>
              <a:ext uri="{FF2B5EF4-FFF2-40B4-BE49-F238E27FC236}">
                <a16:creationId xmlns:a16="http://schemas.microsoft.com/office/drawing/2014/main" id="{AFD94A99-3203-A917-E5F4-4BB42643759E}"/>
              </a:ext>
            </a:extLst>
          </p:cNvPr>
          <p:cNvSpPr txBox="1"/>
          <p:nvPr/>
        </p:nvSpPr>
        <p:spPr>
          <a:xfrm>
            <a:off x="8249817" y="1825625"/>
            <a:ext cx="3666411" cy="3518912"/>
          </a:xfrm>
          <a:prstGeom prst="rect">
            <a:avLst/>
          </a:prstGeom>
          <a:noFill/>
        </p:spPr>
        <p:txBody>
          <a:bodyPr wrap="square">
            <a:spAutoFit/>
          </a:bodyPr>
          <a:lstStyle/>
          <a:p>
            <a:pPr>
              <a:lnSpc>
                <a:spcPct val="150000"/>
              </a:lnSpc>
              <a:spcAft>
                <a:spcPts val="800"/>
              </a:spcAft>
            </a:pPr>
            <a:r>
              <a:rPr lang="se-NO" sz="2400" b="1" kern="100" dirty="0">
                <a:solidFill>
                  <a:srgbClr val="443742"/>
                </a:solidFill>
                <a:effectLst/>
                <a:latin typeface="Avenir Next LT Pro" panose="020B0504020202020204" pitchFamily="34" charset="0"/>
                <a:ea typeface="Aptos" panose="020B0004020202020204" pitchFamily="34" charset="0"/>
                <a:cs typeface="Arial" panose="020B0604020202020204" pitchFamily="34" charset="0"/>
              </a:rPr>
              <a:t>CIELAHEAPMI</a:t>
            </a:r>
            <a:endParaRPr lang="nb-NO" sz="2400" b="1" kern="100" dirty="0">
              <a:solidFill>
                <a:srgbClr val="443742"/>
              </a:solidFill>
              <a:effectLst/>
              <a:latin typeface="Avenir Next LT Pro" panose="020B0504020202020204" pitchFamily="34" charset="0"/>
              <a:ea typeface="Aptos" panose="020B0004020202020204" pitchFamily="34" charset="0"/>
              <a:cs typeface="Arial" panose="020B0604020202020204" pitchFamily="34" charset="0"/>
            </a:endParaRPr>
          </a:p>
          <a:p>
            <a:r>
              <a:rPr lang="se-NO" sz="2000" b="1" dirty="0">
                <a:solidFill>
                  <a:srgbClr val="443742"/>
                </a:solidFill>
                <a:effectLst/>
                <a:latin typeface="Avenir Next LT Pro" panose="020B0504020202020204" pitchFamily="34" charset="0"/>
                <a:ea typeface="Aptos" panose="020B0004020202020204" pitchFamily="34" charset="0"/>
              </a:rPr>
              <a:t>Cielaheapmi  </a:t>
            </a:r>
            <a:r>
              <a:rPr lang="se-NO" sz="2000" dirty="0">
                <a:solidFill>
                  <a:srgbClr val="443742"/>
                </a:solidFill>
                <a:effectLst/>
                <a:latin typeface="Avenir Next LT Pro" panose="020B0504020202020204" pitchFamily="34" charset="0"/>
                <a:ea typeface="Aptos" panose="020B0004020202020204" pitchFamily="34" charset="0"/>
              </a:rPr>
              <a:t>lea dadjamušat maiguin duolbmu, badjelgeahččá, vuortnuha dahje áitá, ja jus dat lea oaivvilduvvon ovttaskas olbmui dahje jovkui joavkoiešvuođaid vuođul (ovdamearkka dihte čearddalašvuođa dihte).</a:t>
            </a:r>
            <a:endParaRPr lang="nb-NO" sz="2000" dirty="0">
              <a:solidFill>
                <a:srgbClr val="443742"/>
              </a:solidFill>
              <a:latin typeface="Avenir Next LT Pro" panose="020B0504020202020204" pitchFamily="34" charset="0"/>
            </a:endParaRPr>
          </a:p>
        </p:txBody>
      </p:sp>
      <p:sp>
        <p:nvSpPr>
          <p:cNvPr id="5" name="TekstSylinder 4">
            <a:extLst>
              <a:ext uri="{FF2B5EF4-FFF2-40B4-BE49-F238E27FC236}">
                <a16:creationId xmlns:a16="http://schemas.microsoft.com/office/drawing/2014/main" id="{F38E93B0-8CBB-300F-01AC-97692EE699DA}"/>
              </a:ext>
            </a:extLst>
          </p:cNvPr>
          <p:cNvSpPr txBox="1"/>
          <p:nvPr/>
        </p:nvSpPr>
        <p:spPr>
          <a:xfrm>
            <a:off x="395514" y="6291565"/>
            <a:ext cx="6161314" cy="646331"/>
          </a:xfrm>
          <a:prstGeom prst="rect">
            <a:avLst/>
          </a:prstGeom>
          <a:noFill/>
        </p:spPr>
        <p:txBody>
          <a:bodyPr wrap="square">
            <a:spAutoFit/>
          </a:bodyPr>
          <a:lstStyle/>
          <a:p>
            <a:r>
              <a:rPr lang="se-NO" sz="1200" b="1" dirty="0">
                <a:solidFill>
                  <a:srgbClr val="443742"/>
                </a:solidFill>
                <a:effectLst/>
                <a:latin typeface="Avenir Next LT Pro" panose="020B0504020202020204" pitchFamily="34" charset="0"/>
                <a:ea typeface="Aptos" panose="020B0004020202020204" pitchFamily="34" charset="0"/>
              </a:rPr>
              <a:t>Gáldu</a:t>
            </a:r>
            <a:r>
              <a:rPr lang="nb-NO" sz="1200" b="1" dirty="0">
                <a:solidFill>
                  <a:srgbClr val="443742"/>
                </a:solidFill>
                <a:effectLst/>
                <a:latin typeface="Avenir Next LT Pro" panose="020B0504020202020204" pitchFamily="34" charset="0"/>
                <a:ea typeface="Aptos" panose="020B0004020202020204" pitchFamily="34" charset="0"/>
              </a:rPr>
              <a:t>t</a:t>
            </a:r>
            <a:r>
              <a:rPr lang="en-GB" sz="1200" b="1" dirty="0">
                <a:solidFill>
                  <a:srgbClr val="443742"/>
                </a:solidFill>
                <a:latin typeface="Avenir Next LT Pro" panose="020B0504020202020204" pitchFamily="34" charset="0"/>
              </a:rPr>
              <a:t>: </a:t>
            </a:r>
            <a:r>
              <a:rPr lang="en-GB" sz="1200" dirty="0">
                <a:solidFill>
                  <a:srgbClr val="443742"/>
                </a:solidFill>
                <a:latin typeface="Avenir Next LT Pro" panose="020B0504020202020204" pitchFamily="34" charset="0"/>
              </a:rPr>
              <a:t>Redd Barna og</a:t>
            </a:r>
            <a:br>
              <a:rPr lang="en-GB" sz="1200" dirty="0">
                <a:solidFill>
                  <a:srgbClr val="443742"/>
                </a:solidFill>
                <a:latin typeface="Avenir Next LT Pro" panose="020B0504020202020204" pitchFamily="34" charset="0"/>
              </a:rPr>
            </a:br>
            <a:r>
              <a:rPr lang="en-GB" sz="1200" dirty="0">
                <a:solidFill>
                  <a:srgbClr val="443742"/>
                </a:solidFill>
                <a:latin typeface="Avenir Next LT Pro" panose="020B0504020202020204" pitchFamily="34" charset="0"/>
              </a:rPr>
              <a:t>Norges institusjon for menneskerettigheter</a:t>
            </a:r>
          </a:p>
          <a:p>
            <a:r>
              <a:rPr lang="en-GB" sz="1200" dirty="0">
                <a:solidFill>
                  <a:srgbClr val="443742"/>
                </a:solidFill>
                <a:latin typeface="Avenir Next LT Pro" panose="020B0504020202020204" pitchFamily="34" charset="0"/>
              </a:rPr>
              <a:t> </a:t>
            </a:r>
            <a:endParaRPr lang="nb-NO" sz="1200" dirty="0">
              <a:solidFill>
                <a:srgbClr val="443742"/>
              </a:solidFill>
            </a:endParaRPr>
          </a:p>
        </p:txBody>
      </p:sp>
      <p:pic>
        <p:nvPicPr>
          <p:cNvPr id="7" name="Bilde 6" descr="Et bilde som inneholder tekst, Font, Grafikk, grafisk design&#10;&#10;Automatisk generert beskrivelse">
            <a:extLst>
              <a:ext uri="{FF2B5EF4-FFF2-40B4-BE49-F238E27FC236}">
                <a16:creationId xmlns:a16="http://schemas.microsoft.com/office/drawing/2014/main" id="{EF7B6094-EF5D-675E-C6D4-E3DF8D336F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Tree>
    <p:extLst>
      <p:ext uri="{BB962C8B-B14F-4D97-AF65-F5344CB8AC3E}">
        <p14:creationId xmlns:p14="http://schemas.microsoft.com/office/powerpoint/2010/main" val="3610568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5F8AA2B6-F5FC-DE88-BD1A-054DE8F61DF0}"/>
              </a:ext>
            </a:extLst>
          </p:cNvPr>
          <p:cNvPicPr>
            <a:picLocks noChangeAspect="1"/>
          </p:cNvPicPr>
          <p:nvPr/>
        </p:nvPicPr>
        <p:blipFill>
          <a:blip r:embed="rId3"/>
          <a:stretch>
            <a:fillRect/>
          </a:stretch>
        </p:blipFill>
        <p:spPr>
          <a:xfrm>
            <a:off x="3129110" y="69608"/>
            <a:ext cx="6096000" cy="6095484"/>
          </a:xfrm>
          <a:prstGeom prst="rect">
            <a:avLst/>
          </a:prstGeom>
        </p:spPr>
      </p:pic>
      <p:sp>
        <p:nvSpPr>
          <p:cNvPr id="7" name="TekstSylinder 6">
            <a:extLst>
              <a:ext uri="{FF2B5EF4-FFF2-40B4-BE49-F238E27FC236}">
                <a16:creationId xmlns:a16="http://schemas.microsoft.com/office/drawing/2014/main" id="{19758C68-F360-8751-DA46-1E38EBC74F90}"/>
              </a:ext>
            </a:extLst>
          </p:cNvPr>
          <p:cNvSpPr txBox="1"/>
          <p:nvPr/>
        </p:nvSpPr>
        <p:spPr>
          <a:xfrm>
            <a:off x="508000" y="577333"/>
            <a:ext cx="6096000" cy="584775"/>
          </a:xfrm>
          <a:prstGeom prst="rect">
            <a:avLst/>
          </a:prstGeom>
          <a:noFill/>
        </p:spPr>
        <p:txBody>
          <a:bodyPr wrap="square">
            <a:spAutoFit/>
          </a:bodyPr>
          <a:lstStyle/>
          <a:p>
            <a:r>
              <a:rPr lang="se-NO" sz="3200" b="1" dirty="0">
                <a:solidFill>
                  <a:srgbClr val="443742"/>
                </a:solidFill>
                <a:effectLst/>
                <a:latin typeface="Poppins" panose="00000500000000000000" pitchFamily="2" charset="0"/>
                <a:ea typeface="Aptos" panose="020B0004020202020204" pitchFamily="34" charset="0"/>
                <a:cs typeface="Poppins" panose="00000500000000000000" pitchFamily="2" charset="0"/>
              </a:rPr>
              <a:t>Ovdagáddop</a:t>
            </a:r>
            <a:r>
              <a:rPr lang="nb-NO" sz="3200" b="1" dirty="0">
                <a:solidFill>
                  <a:srgbClr val="443742"/>
                </a:solidFill>
                <a:effectLst/>
                <a:latin typeface="Poppins" panose="00000500000000000000" pitchFamily="2" charset="0"/>
                <a:ea typeface="Aptos" panose="020B0004020202020204" pitchFamily="34" charset="0"/>
                <a:cs typeface="Poppins" panose="00000500000000000000" pitchFamily="2" charset="0"/>
              </a:rPr>
              <a:t>y</a:t>
            </a:r>
            <a:r>
              <a:rPr lang="se-NO" sz="3200" b="1" dirty="0">
                <a:solidFill>
                  <a:srgbClr val="443742"/>
                </a:solidFill>
                <a:effectLst/>
                <a:latin typeface="Poppins" panose="00000500000000000000" pitchFamily="2" charset="0"/>
                <a:ea typeface="Aptos" panose="020B0004020202020204" pitchFamily="34" charset="0"/>
                <a:cs typeface="Poppins" panose="00000500000000000000" pitchFamily="2" charset="0"/>
              </a:rPr>
              <a:t>ramida</a:t>
            </a:r>
            <a:endParaRPr lang="nb-NO" sz="3200" dirty="0"/>
          </a:p>
        </p:txBody>
      </p:sp>
      <p:pic>
        <p:nvPicPr>
          <p:cNvPr id="8" name="Bilde 7" descr="Et bilde som inneholder tekst, Font, Grafikk, grafisk design&#10;&#10;Automatisk generert beskrivelse">
            <a:extLst>
              <a:ext uri="{FF2B5EF4-FFF2-40B4-BE49-F238E27FC236}">
                <a16:creationId xmlns:a16="http://schemas.microsoft.com/office/drawing/2014/main" id="{A574A259-9AE1-D446-0C6C-F1BA3F92F7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
        <p:nvSpPr>
          <p:cNvPr id="10" name="TekstSylinder 9">
            <a:extLst>
              <a:ext uri="{FF2B5EF4-FFF2-40B4-BE49-F238E27FC236}">
                <a16:creationId xmlns:a16="http://schemas.microsoft.com/office/drawing/2014/main" id="{0C5AE065-6541-5198-1B06-966D1BF0FA06}"/>
              </a:ext>
            </a:extLst>
          </p:cNvPr>
          <p:cNvSpPr txBox="1"/>
          <p:nvPr/>
        </p:nvSpPr>
        <p:spPr>
          <a:xfrm>
            <a:off x="81110" y="6280667"/>
            <a:ext cx="6096000" cy="492443"/>
          </a:xfrm>
          <a:prstGeom prst="rect">
            <a:avLst/>
          </a:prstGeom>
          <a:noFill/>
        </p:spPr>
        <p:txBody>
          <a:bodyPr wrap="square">
            <a:spAutoFit/>
          </a:bodyPr>
          <a:lstStyle/>
          <a:p>
            <a:r>
              <a:rPr lang="se-NO" sz="1300" b="1" dirty="0">
                <a:effectLst/>
                <a:latin typeface="Avenir Next LT Pro" panose="020B0504020202020204" pitchFamily="34" charset="0"/>
                <a:ea typeface="Aptos" panose="020B0004020202020204" pitchFamily="34" charset="0"/>
              </a:rPr>
              <a:t>Gáldu</a:t>
            </a:r>
            <a:r>
              <a:rPr lang="nb-NO" sz="1300" dirty="0">
                <a:effectLst/>
                <a:latin typeface="Avenir Next LT Pro" panose="020B0504020202020204" pitchFamily="34" charset="0"/>
                <a:ea typeface="Aptos" panose="020B0004020202020204" pitchFamily="34" charset="0"/>
              </a:rPr>
              <a:t>:</a:t>
            </a:r>
            <a:r>
              <a:rPr lang="se-NO" sz="1300" dirty="0">
                <a:effectLst/>
                <a:latin typeface="Avenir Next LT Pro" panose="020B0504020202020204" pitchFamily="34" charset="0"/>
                <a:ea typeface="Aptos" panose="020B0004020202020204" pitchFamily="34" charset="0"/>
              </a:rPr>
              <a:t> </a:t>
            </a:r>
            <a:r>
              <a:rPr lang="en-GB" sz="1300" dirty="0">
                <a:latin typeface="Avenir Next LT Pro" panose="020B0504020202020204" pitchFamily="34" charset="0"/>
              </a:rPr>
              <a:t>Stille </a:t>
            </a:r>
            <a:r>
              <a:rPr lang="en-GB" sz="1300" dirty="0" err="1">
                <a:latin typeface="Avenir Next LT Pro" panose="020B0504020202020204" pitchFamily="34" charset="0"/>
              </a:rPr>
              <a:t>i</a:t>
            </a:r>
            <a:r>
              <a:rPr lang="en-GB" sz="1300" dirty="0">
                <a:latin typeface="Avenir Next LT Pro" panose="020B0504020202020204" pitchFamily="34" charset="0"/>
              </a:rPr>
              <a:t> møte med hets. </a:t>
            </a:r>
            <a:br>
              <a:rPr lang="en-GB" sz="1300" dirty="0">
                <a:latin typeface="Avenir Next LT Pro" panose="020B0504020202020204" pitchFamily="34" charset="0"/>
              </a:rPr>
            </a:br>
            <a:r>
              <a:rPr lang="en-GB" sz="1300" dirty="0">
                <a:latin typeface="Avenir Next LT Pro" panose="020B0504020202020204" pitchFamily="34" charset="0"/>
              </a:rPr>
              <a:t>Norges institusjon for menneskerettigheter 2023</a:t>
            </a:r>
          </a:p>
        </p:txBody>
      </p:sp>
    </p:spTree>
    <p:extLst>
      <p:ext uri="{BB962C8B-B14F-4D97-AF65-F5344CB8AC3E}">
        <p14:creationId xmlns:p14="http://schemas.microsoft.com/office/powerpoint/2010/main" val="301362330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Brevmal" ma:contentTypeID="0x01010053F94F82425A1E4E8149F273ACEE126600D7B425F245B90C45B7FA1D560213A35E" ma:contentTypeVersion="75" ma:contentTypeDescription="" ma:contentTypeScope="" ma:versionID="9c3264972a9f603c508bc42c0bc4fd0f">
  <xsd:schema xmlns:xsd="http://www.w3.org/2001/XMLSchema" xmlns:xs="http://www.w3.org/2001/XMLSchema" xmlns:p="http://schemas.microsoft.com/office/2006/metadata/properties" xmlns:ns2="3176fe91-6556-44b1-a49c-df159e9a54aa" xmlns:ns3="07c43c67-942d-43fb-b6d0-2dbcb1284b21" targetNamespace="http://schemas.microsoft.com/office/2006/metadata/properties" ma:root="true" ma:fieldsID="87609f9300c3ffbbe2fc9d0eac9bdb14" ns2:_="" ns3:_="">
    <xsd:import namespace="3176fe91-6556-44b1-a49c-df159e9a54aa"/>
    <xsd:import namespace="07c43c67-942d-43fb-b6d0-2dbcb1284b2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76fe91-6556-44b1-a49c-df159e9a54aa" elementFormDefault="qualified">
    <xsd:import namespace="http://schemas.microsoft.com/office/2006/documentManagement/types"/>
    <xsd:import namespace="http://schemas.microsoft.com/office/infopath/2007/PartnerControls"/>
    <xsd:element name="SharedWithUsers" ma:index="8" nillable="true" ma:displayName="Delt med"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c43c67-942d-43fb-b6d0-2dbcb1284b2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SharedContentType xmlns="Microsoft.SharePoint.Taxonomy.ContentTypeSync" SourceId="2f69f596-a07f-4c1a-bb81-7e4ab0cc3554" ContentTypeId="0x01010053F94F82425A1E4E8149F273ACEE1266" PreviousValue="false"/>
</file>

<file path=customXml/itemProps1.xml><?xml version="1.0" encoding="utf-8"?>
<ds:datastoreItem xmlns:ds="http://schemas.openxmlformats.org/officeDocument/2006/customXml" ds:itemID="{A3A24213-8FBB-4272-A9C5-73F94A00DE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76fe91-6556-44b1-a49c-df159e9a54aa"/>
    <ds:schemaRef ds:uri="07c43c67-942d-43fb-b6d0-2dbcb1284b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2AB7C6-E6E6-4353-AABB-85667D2D6655}">
  <ds:schemaRefs>
    <ds:schemaRef ds:uri="http://schemas.microsoft.com/sharepoint/v3/contenttype/forms"/>
  </ds:schemaRefs>
</ds:datastoreItem>
</file>

<file path=customXml/itemProps3.xml><?xml version="1.0" encoding="utf-8"?>
<ds:datastoreItem xmlns:ds="http://schemas.openxmlformats.org/officeDocument/2006/customXml" ds:itemID="{F6DA1C6D-C0EC-48F5-90CA-38C35826DD10}">
  <ds:schemaRefs>
    <ds:schemaRef ds:uri="http://schemas.microsoft.com/office/2006/documentManagement/types"/>
    <ds:schemaRef ds:uri="http://purl.org/dc/elements/1.1/"/>
    <ds:schemaRef ds:uri="http://purl.org/dc/terms/"/>
    <ds:schemaRef ds:uri="http://www.w3.org/XML/1998/namespace"/>
    <ds:schemaRef ds:uri="http://schemas.microsoft.com/office/2006/metadata/properties"/>
    <ds:schemaRef ds:uri="http://schemas.openxmlformats.org/package/2006/metadata/core-properties"/>
    <ds:schemaRef ds:uri="07c43c67-942d-43fb-b6d0-2dbcb1284b21"/>
    <ds:schemaRef ds:uri="http://schemas.microsoft.com/office/infopath/2007/PartnerControls"/>
    <ds:schemaRef ds:uri="3176fe91-6556-44b1-a49c-df159e9a54aa"/>
    <ds:schemaRef ds:uri="http://purl.org/dc/dcmitype/"/>
  </ds:schemaRefs>
</ds:datastoreItem>
</file>

<file path=customXml/itemProps4.xml><?xml version="1.0" encoding="utf-8"?>
<ds:datastoreItem xmlns:ds="http://schemas.openxmlformats.org/officeDocument/2006/customXml" ds:itemID="{F6DFA37A-9396-4F4F-8A99-38910BC20D1A}">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28895</TotalTime>
  <Words>7728</Words>
  <Application>Microsoft Office PowerPoint</Application>
  <PresentationFormat>Widescreen</PresentationFormat>
  <Paragraphs>561</Paragraphs>
  <Slides>32</Slides>
  <Notes>32</Notes>
  <HiddenSlides>0</HiddenSlides>
  <MMClips>3</MMClips>
  <ScaleCrop>false</ScaleCrop>
  <HeadingPairs>
    <vt:vector size="6" baseType="variant">
      <vt:variant>
        <vt:lpstr>Brukte skrifter</vt:lpstr>
      </vt:variant>
      <vt:variant>
        <vt:i4>12</vt:i4>
      </vt:variant>
      <vt:variant>
        <vt:lpstr>Tema</vt:lpstr>
      </vt:variant>
      <vt:variant>
        <vt:i4>1</vt:i4>
      </vt:variant>
      <vt:variant>
        <vt:lpstr>Lysbildetitler</vt:lpstr>
      </vt:variant>
      <vt:variant>
        <vt:i4>32</vt:i4>
      </vt:variant>
    </vt:vector>
  </HeadingPairs>
  <TitlesOfParts>
    <vt:vector size="45" baseType="lpstr">
      <vt:lpstr>Amnesty Trade Gothic BdCn20</vt:lpstr>
      <vt:lpstr>Aptos</vt:lpstr>
      <vt:lpstr>Arial</vt:lpstr>
      <vt:lpstr>Avenir Light</vt:lpstr>
      <vt:lpstr>Avenir Next LT Pro</vt:lpstr>
      <vt:lpstr>Baskerville SemiBold</vt:lpstr>
      <vt:lpstr>Calibri</vt:lpstr>
      <vt:lpstr>Calibri Light</vt:lpstr>
      <vt:lpstr>Libre Baskerville</vt:lpstr>
      <vt:lpstr>Poppins</vt:lpstr>
      <vt:lpstr>Symbol</vt:lpstr>
      <vt:lpstr>Times New Roman</vt:lpstr>
      <vt:lpstr>Office-tema</vt:lpstr>
      <vt:lpstr>Jaskatvuohta bávččagahttá </vt:lpstr>
      <vt:lpstr>SOS-metoda oahpahus</vt:lpstr>
      <vt:lpstr> Movt mii hupmat cielaheami, rasisma ja vealaheami birra?</vt:lpstr>
      <vt:lpstr>PowerPoint-presentasjon</vt:lpstr>
      <vt:lpstr>PowerPoint-presentasjon</vt:lpstr>
      <vt:lpstr>Maid don sáhtát dahkat jus oainnát muhtima gii vásiha cielaheami, rasisma ja vealaheami? </vt:lpstr>
      <vt:lpstr>PowerPoint-presentasjon</vt:lpstr>
      <vt:lpstr>Doahpagat </vt:lpstr>
      <vt:lpstr>PowerPoint-presentasjon</vt:lpstr>
      <vt:lpstr>Ovdagáddopyramida</vt:lpstr>
      <vt:lpstr>Hárjehus 2 – heivet dáhpáhusaid ovdagáddopyramidai</vt:lpstr>
      <vt:lpstr> Ovdagáddopyramida</vt:lpstr>
      <vt:lpstr>Movt sáhttá cielaheapmi, rasisma ja vealaheapmi leat?  </vt:lpstr>
      <vt:lpstr>PowerPoint-presentasjon</vt:lpstr>
      <vt:lpstr>PowerPoint-presentasjon</vt:lpstr>
      <vt:lpstr>PowerPoint-presentasjon</vt:lpstr>
      <vt:lpstr>Maid don sáhtát dahkat jus oainnát muhtima gii vásiha cielaheami, rasisma ja vealaheami? </vt:lpstr>
      <vt:lpstr>Maid don sáhtát dahkat jus oainnát/gulat go muhtin cielahuvvo, vealahuvvo ja vásiha rasisma?</vt:lpstr>
      <vt:lpstr>PowerPoint-presentasjon</vt:lpstr>
      <vt:lpstr>PowerPoint-presentasjon</vt:lpstr>
      <vt:lpstr>PowerPoint-presentasjon</vt:lpstr>
      <vt:lpstr>Sakina 16 jahkásaš busses </vt:lpstr>
      <vt:lpstr>Nieida 15 jahkásaš Gáhta alde  </vt:lpstr>
      <vt:lpstr> Elle 22 jahkásaš gávpogis </vt:lpstr>
      <vt:lpstr> Nissonolmmoš 20 jahkásaš  busses   </vt:lpstr>
      <vt:lpstr> Simon 18 jahkásaš bussestašuvnnas  </vt:lpstr>
      <vt:lpstr> Wahid  26 jahkásaš  bargojearahallamis </vt:lpstr>
      <vt:lpstr> Maid galggat dahkat jus vásihat cielaheami, rasisma ja vealaheami?  </vt:lpstr>
      <vt:lpstr> SOS-metoda čoahkkáigeassu</vt:lpstr>
      <vt:lpstr>Maid don sáhtát dahkat jus oainnát muhtima gii vásiha cielaheami, rasisma ja vealaheami? </vt:lpstr>
      <vt:lpstr> Jaskatvuohta bávččagahttá</vt:lpstr>
      <vt:lpstr>Áiggut go leat aktiivvalaš Amnesty Internationalas?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Stillhet sårer</dc:title>
  <dc:creator>Charlotte Johansen</dc:creator>
  <cp:lastModifiedBy>Marie Oen Valset</cp:lastModifiedBy>
  <cp:revision>19</cp:revision>
  <cp:lastPrinted>2023-11-16T22:03:16Z</cp:lastPrinted>
  <dcterms:created xsi:type="dcterms:W3CDTF">2023-10-30T07:54:59Z</dcterms:created>
  <dcterms:modified xsi:type="dcterms:W3CDTF">2025-03-26T14:02:03Z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0x01010053F94F82425A1E4E8149F273ACEE126600D7B425F245B90C45B7FA1D560213A35E</vt:lpwstr>
  </property>
</Properties>
</file>