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4"/>
  </p:notesMasterIdLst>
  <p:sldIdLst>
    <p:sldId id="306" r:id="rId5"/>
    <p:sldId id="318" r:id="rId6"/>
    <p:sldId id="330" r:id="rId7"/>
    <p:sldId id="316" r:id="rId8"/>
    <p:sldId id="325" r:id="rId9"/>
    <p:sldId id="326" r:id="rId10"/>
    <p:sldId id="327" r:id="rId11"/>
    <p:sldId id="324" r:id="rId12"/>
    <p:sldId id="331" r:id="rId13"/>
  </p:sldIdLst>
  <p:sldSz cx="12192000" cy="6858000"/>
  <p:notesSz cx="6858000" cy="9144000"/>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FFFF00"/>
    <a:srgbClr val="000000"/>
    <a:srgbClr val="939598"/>
    <a:srgbClr val="7A7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C71B8-0F8D-4AF4-AE7A-27D274D609AD}" v="1" dt="2021-10-25T09:17:34.75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7748" autoAdjust="0"/>
  </p:normalViewPr>
  <p:slideViewPr>
    <p:cSldViewPr snapToGrid="0" snapToObjects="1">
      <p:cViewPr varScale="1">
        <p:scale>
          <a:sx n="47" d="100"/>
          <a:sy n="47" d="100"/>
        </p:scale>
        <p:origin x="303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34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5230105-1CD8-8943-A57F-E909504CD799}" type="datetimeFigureOut">
              <a:rPr lang="nb-NO" smtClean="0"/>
              <a:pPr/>
              <a:t>27.10.2021</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ABA83D6-8AF6-3D4B-9EFC-43021A75D9C7}" type="slidenum">
              <a:rPr lang="nb-NO" smtClean="0"/>
              <a:pPr/>
              <a:t>‹#›</a:t>
            </a:fld>
            <a:endParaRPr lang="nb-NO" dirty="0"/>
          </a:p>
        </p:txBody>
      </p:sp>
    </p:spTree>
    <p:extLst>
      <p:ext uri="{BB962C8B-B14F-4D97-AF65-F5344CB8AC3E}">
        <p14:creationId xmlns:p14="http://schemas.microsoft.com/office/powerpoint/2010/main" val="3426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Arial" panose="020B0604020202020204" pitchFamily="34" charset="0"/>
                <a:cs typeface="Arial" panose="020B0604020202020204" pitchFamily="34" charset="0"/>
              </a:rPr>
              <a:t>Introduser deg selv, og hvorfor du er engasjert i Amnesty.</a:t>
            </a:r>
          </a:p>
          <a:p>
            <a:endParaRPr lang="nb-NO"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Fortell hva Skriv for liv er:</a:t>
            </a:r>
          </a:p>
          <a:p>
            <a:pPr marL="171450" indent="-1714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Amnestys globale brevskrivingsdugnad. Den foregår verden over i november og desember hvert år.</a:t>
            </a:r>
          </a:p>
          <a:p>
            <a:pPr marL="171450" indent="-1714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Hundretusenvis av mennesker fra </a:t>
            </a:r>
            <a:r>
              <a:rPr lang="nb-NO" b="1" i="0" dirty="0">
                <a:solidFill>
                  <a:srgbClr val="212529"/>
                </a:solidFill>
                <a:effectLst/>
                <a:latin typeface="Arial" panose="020B0604020202020204" pitchFamily="34" charset="0"/>
                <a:cs typeface="Arial" panose="020B0604020202020204" pitchFamily="34" charset="0"/>
              </a:rPr>
              <a:t>180 land </a:t>
            </a:r>
            <a:r>
              <a:rPr lang="nb-NO" b="0" i="0" dirty="0">
                <a:solidFill>
                  <a:srgbClr val="212529"/>
                </a:solidFill>
                <a:effectLst/>
                <a:latin typeface="Arial" panose="020B0604020202020204" pitchFamily="34" charset="0"/>
                <a:cs typeface="Arial" panose="020B0604020202020204" pitchFamily="34" charset="0"/>
              </a:rPr>
              <a:t>deltar.</a:t>
            </a:r>
          </a:p>
          <a:p>
            <a:pPr marL="171450" indent="-171450" algn="l">
              <a:buFont typeface="Arial" panose="020B0604020202020204" pitchFamily="34" charset="0"/>
              <a:buChar char="•"/>
            </a:pPr>
            <a:r>
              <a:rPr lang="nb-NO" b="1" i="0" dirty="0">
                <a:solidFill>
                  <a:srgbClr val="212529"/>
                </a:solidFill>
                <a:effectLst/>
                <a:latin typeface="Arial" panose="020B0604020202020204" pitchFamily="34" charset="0"/>
                <a:cs typeface="Arial" panose="020B0604020202020204" pitchFamily="34" charset="0"/>
              </a:rPr>
              <a:t>Hvem som helst kan delta</a:t>
            </a:r>
            <a:r>
              <a:rPr lang="nb-NO" b="0" i="0" dirty="0">
                <a:solidFill>
                  <a:srgbClr val="212529"/>
                </a:solidFill>
                <a:effectLst/>
                <a:latin typeface="Arial" panose="020B0604020202020204" pitchFamily="34" charset="0"/>
                <a:cs typeface="Arial" panose="020B0604020202020204" pitchFamily="34" charset="0"/>
              </a:rPr>
              <a:t> - uavhengig av om det er i et klasserom, på kontoret, på torget eller hjemme i stua.</a:t>
            </a:r>
          </a:p>
          <a:p>
            <a:pPr marL="171450" indent="-1714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Sammen skriver vi</a:t>
            </a:r>
            <a:r>
              <a:rPr lang="nb-NO" b="1" i="0" dirty="0">
                <a:solidFill>
                  <a:srgbClr val="212529"/>
                </a:solidFill>
                <a:effectLst/>
                <a:latin typeface="Arial" panose="020B0604020202020204" pitchFamily="34" charset="0"/>
                <a:cs typeface="Arial" panose="020B0604020202020204" pitchFamily="34" charset="0"/>
              </a:rPr>
              <a:t> millioner av brev:</a:t>
            </a:r>
            <a:endParaRPr lang="nb-NO" b="0" i="0" dirty="0">
              <a:solidFill>
                <a:srgbClr val="212529"/>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Brevene er til støtte for mennesker som blir trakassert, truet og urettmessig fengslet.</a:t>
            </a:r>
          </a:p>
          <a:p>
            <a:pPr marL="742950" lvl="1" indent="-285750"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Dette legger press på myndigheter og beslutningstagere. Det viser at verden følger med.</a:t>
            </a:r>
            <a:br>
              <a:rPr lang="nb-NO" b="0" i="0" dirty="0">
                <a:solidFill>
                  <a:srgbClr val="212529"/>
                </a:solidFill>
                <a:effectLst/>
                <a:latin typeface="Arial" panose="020B0604020202020204" pitchFamily="34" charset="0"/>
                <a:cs typeface="Arial" panose="020B0604020202020204" pitchFamily="34" charset="0"/>
              </a:rPr>
            </a:br>
            <a:endParaRPr lang="nb-NO" b="0" i="0" dirty="0">
              <a:solidFill>
                <a:srgbClr val="212529"/>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nb-NO" b="0" i="0" dirty="0">
                <a:solidFill>
                  <a:srgbClr val="212529"/>
                </a:solidFill>
                <a:effectLst/>
                <a:latin typeface="Arial" panose="020B0604020202020204" pitchFamily="34" charset="0"/>
                <a:cs typeface="Arial" panose="020B0604020202020204" pitchFamily="34" charset="0"/>
              </a:rPr>
              <a:t> Du kan også </a:t>
            </a:r>
            <a:r>
              <a:rPr lang="nb-NO" b="1" i="0" dirty="0">
                <a:solidFill>
                  <a:srgbClr val="212529"/>
                </a:solidFill>
                <a:effectLst/>
                <a:latin typeface="Arial" panose="020B0604020202020204" pitchFamily="34" charset="0"/>
                <a:cs typeface="Arial" panose="020B0604020202020204" pitchFamily="34" charset="0"/>
              </a:rPr>
              <a:t>signere underskriftsaksjoner</a:t>
            </a:r>
            <a:r>
              <a:rPr lang="nb-NO" b="0" i="0" dirty="0">
                <a:solidFill>
                  <a:srgbClr val="212529"/>
                </a:solidFill>
                <a:effectLst/>
                <a:latin typeface="Arial" panose="020B0604020202020204" pitchFamily="34" charset="0"/>
                <a:cs typeface="Arial" panose="020B0604020202020204" pitchFamily="34" charset="0"/>
              </a:rPr>
              <a:t> for personene som mottar brevene.</a:t>
            </a:r>
          </a:p>
          <a:p>
            <a:pPr algn="l">
              <a:buFont typeface="Arial" panose="020B0604020202020204" pitchFamily="34" charset="0"/>
              <a:buChar char="•"/>
            </a:pPr>
            <a:r>
              <a:rPr lang="nb-NO" b="1" i="0" dirty="0">
                <a:solidFill>
                  <a:srgbClr val="212529"/>
                </a:solidFill>
                <a:effectLst/>
                <a:latin typeface="Arial" panose="020B0604020202020204" pitchFamily="34" charset="0"/>
                <a:cs typeface="Arial" panose="020B0604020202020204" pitchFamily="34" charset="0"/>
              </a:rPr>
              <a:t> Sammen skaper vi endring: </a:t>
            </a:r>
            <a:r>
              <a:rPr lang="nb-NO" b="0" i="0" dirty="0">
                <a:solidFill>
                  <a:srgbClr val="212529"/>
                </a:solidFill>
                <a:effectLst/>
                <a:latin typeface="Arial" panose="020B0604020202020204" pitchFamily="34" charset="0"/>
                <a:cs typeface="Arial" panose="020B0604020202020204" pitchFamily="34" charset="0"/>
              </a:rPr>
              <a:t>Uskyldig fengslede blir løslatt og mennesker i fare får beskyttelse.</a:t>
            </a:r>
          </a:p>
          <a:p>
            <a:pPr marL="171450" indent="-171450" algn="l">
              <a:buFont typeface="Arial" panose="020B0604020202020204" pitchFamily="34" charset="0"/>
              <a:buChar char="•"/>
            </a:pPr>
            <a:endParaRPr lang="nb-NO" b="0" i="0" dirty="0">
              <a:solidFill>
                <a:srgbClr val="212529"/>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nb-NO" b="0" i="0" dirty="0">
              <a:solidFill>
                <a:srgbClr val="212529"/>
              </a:solidFill>
              <a:effectLst/>
              <a:latin typeface="Arial" panose="020B0604020202020204" pitchFamily="34" charset="0"/>
              <a:cs typeface="Arial" panose="020B0604020202020204" pitchFamily="34" charset="0"/>
            </a:endParaRPr>
          </a:p>
          <a:p>
            <a:pPr algn="l">
              <a:buFont typeface="Arial" panose="020B0604020202020204" pitchFamily="34" charset="0"/>
              <a:buNone/>
            </a:pPr>
            <a:r>
              <a:rPr lang="nb-NO" dirty="0">
                <a:latin typeface="Arial" panose="020B0604020202020204" pitchFamily="34" charset="0"/>
                <a:cs typeface="Arial" panose="020B0604020202020204" pitchFamily="34" charset="0"/>
              </a:rPr>
              <a:t>Om kvinnen på bildet:</a:t>
            </a:r>
          </a:p>
          <a:p>
            <a:pPr algn="l">
              <a:buFont typeface="Arial" panose="020B0604020202020204" pitchFamily="34" charset="0"/>
              <a:buNone/>
            </a:pP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Vasques</a:t>
            </a:r>
            <a:r>
              <a:rPr lang="nb-NO" dirty="0">
                <a:latin typeface="Arial" panose="020B0604020202020204" pitchFamily="34" charset="0"/>
                <a:cs typeface="Arial" panose="020B0604020202020204" pitchFamily="34" charset="0"/>
              </a:rPr>
              <a:t> satt fengslet for en dødfødsel i El Salvador. Nå er hun løslatt, etter at mennesker over hele verden stod opp for henne. Her leser hun ett av flere tusen brev hun mottok under Skriv for liv. </a:t>
            </a:r>
          </a:p>
          <a:p>
            <a:pPr algn="l">
              <a:buFont typeface="Arial" panose="020B0604020202020204" pitchFamily="34" charset="0"/>
              <a:buNone/>
            </a:pPr>
            <a:endParaRPr lang="nb-NO" dirty="0">
              <a:latin typeface="Arial" panose="020B0604020202020204" pitchFamily="34" charset="0"/>
              <a:cs typeface="Arial" panose="020B0604020202020204" pitchFamily="34" charset="0"/>
            </a:endParaRPr>
          </a:p>
          <a:p>
            <a:pPr algn="l">
              <a:buFont typeface="Arial" panose="020B0604020202020204" pitchFamily="34" charset="0"/>
              <a:buNone/>
            </a:pPr>
            <a:r>
              <a:rPr lang="nb-NO" dirty="0">
                <a:latin typeface="Arial" panose="020B0604020202020204" pitchFamily="34" charset="0"/>
                <a:cs typeface="Arial" panose="020B0604020202020204" pitchFamily="34" charset="0"/>
              </a:rPr>
              <a:t>Mer om </a:t>
            </a: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a:t>
            </a:r>
          </a:p>
          <a:p>
            <a:pPr algn="l">
              <a:buFont typeface="Arial" panose="020B0604020202020204" pitchFamily="34" charset="0"/>
              <a:buNone/>
            </a:pPr>
            <a:r>
              <a:rPr lang="nb-NO" dirty="0">
                <a:latin typeface="Arial" panose="020B0604020202020204" pitchFamily="34" charset="0"/>
                <a:cs typeface="Arial" panose="020B0604020202020204" pitchFamily="34" charset="0"/>
              </a:rPr>
              <a:t>Høygravide </a:t>
            </a: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Vasquez</a:t>
            </a:r>
            <a:r>
              <a:rPr lang="nb-NO" dirty="0">
                <a:latin typeface="Arial" panose="020B0604020202020204" pitchFamily="34" charset="0"/>
                <a:cs typeface="Arial" panose="020B0604020202020204" pitchFamily="34" charset="0"/>
              </a:rPr>
              <a:t> fikk plutselig intense smerter og blødninger mens hun var på jobb i El Salvador 2007. Hun besvimte, og da hun fikk tilbake bevisstheten var politiet til stede. Hun hadde gjennomgått en dødfødsel, men politiet påstod at hun hadde drept barnet.</a:t>
            </a:r>
          </a:p>
          <a:p>
            <a:pPr algn="l">
              <a:buFont typeface="Arial" panose="020B0604020202020204" pitchFamily="34" charset="0"/>
              <a:buNone/>
            </a:pP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ble siktet for drap under skjerpende omstendigheter og dømt til 30 år i fengsel, selv om det ikke fantes noe bevis for at hun hadde drept barnet sitt. Bakgrunn for dommen var El Salvadors totalforbud mot abort som myndighetene håndhever bl.a. ved å mistenkeliggjøre kvinner som mister barnet av naturlige årsaker under svangerskapet. Kombinert med utbredt kvinnediskriminering i El Salvador fører det til at kvinner som opplever en dødfødsel eller spontanabort blir ansett som skyldig med mindre de kan bevise sin uskyld – spesielt når de er fattige.</a:t>
            </a:r>
          </a:p>
          <a:p>
            <a:pPr algn="l">
              <a:buFont typeface="Arial" panose="020B0604020202020204" pitchFamily="34" charset="0"/>
              <a:buNone/>
            </a:pPr>
            <a:r>
              <a:rPr lang="nb-NO" dirty="0">
                <a:latin typeface="Arial" panose="020B0604020202020204" pitchFamily="34" charset="0"/>
                <a:cs typeface="Arial" panose="020B0604020202020204" pitchFamily="34" charset="0"/>
              </a:rPr>
              <a:t>I 2015 var </a:t>
            </a:r>
            <a:r>
              <a:rPr lang="nb-NO" dirty="0" err="1">
                <a:latin typeface="Arial" panose="020B0604020202020204" pitchFamily="34" charset="0"/>
                <a:cs typeface="Arial" panose="020B0604020202020204" pitchFamily="34" charset="0"/>
              </a:rPr>
              <a:t>Teodora</a:t>
            </a:r>
            <a:r>
              <a:rPr lang="nb-NO" dirty="0">
                <a:latin typeface="Arial" panose="020B0604020202020204" pitchFamily="34" charset="0"/>
                <a:cs typeface="Arial" panose="020B0604020202020204" pitchFamily="34" charset="0"/>
              </a:rPr>
              <a:t> en av personene Amnesty aksjonerte for i sammenheng med Skriv for liv. Amnesty fortsatte å arbeide for henne, og i februar 2018 opphevde Guatemalas høyesterett dommen og hun ble løslatt. </a:t>
            </a:r>
          </a:p>
        </p:txBody>
      </p:sp>
      <p:sp>
        <p:nvSpPr>
          <p:cNvPr id="4" name="Plassholder for lysbildenummer 3"/>
          <p:cNvSpPr>
            <a:spLocks noGrp="1"/>
          </p:cNvSpPr>
          <p:nvPr>
            <p:ph type="sldNum" sz="quarter" idx="5"/>
          </p:nvPr>
        </p:nvSpPr>
        <p:spPr/>
        <p:txBody>
          <a:bodyPr/>
          <a:lstStyle/>
          <a:p>
            <a:fld id="{CABA83D6-8AF6-3D4B-9EFC-43021A75D9C7}" type="slidenum">
              <a:rPr lang="nb-NO" smtClean="0"/>
              <a:pPr/>
              <a:t>1</a:t>
            </a:fld>
            <a:endParaRPr lang="nb-NO" dirty="0"/>
          </a:p>
        </p:txBody>
      </p:sp>
    </p:spTree>
    <p:extLst>
      <p:ext uri="{BB962C8B-B14F-4D97-AF65-F5344CB8AC3E}">
        <p14:creationId xmlns:p14="http://schemas.microsoft.com/office/powerpoint/2010/main" val="32956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201613"/>
            <a:ext cx="965200" cy="542925"/>
          </a:xfrm>
        </p:spPr>
      </p:sp>
      <p:sp>
        <p:nvSpPr>
          <p:cNvPr id="3" name="Notes Placeholder 2"/>
          <p:cNvSpPr>
            <a:spLocks noGrp="1"/>
          </p:cNvSpPr>
          <p:nvPr>
            <p:ph type="body" idx="1"/>
          </p:nvPr>
        </p:nvSpPr>
        <p:spPr/>
        <p:txBody>
          <a:bodyPr/>
          <a:lstStyle/>
          <a:p>
            <a:r>
              <a:rPr lang="en-US" b="0" u="sng" dirty="0" err="1">
                <a:cs typeface="Calibri"/>
              </a:rPr>
              <a:t>Slik</a:t>
            </a:r>
            <a:r>
              <a:rPr lang="en-US" b="0" u="sng" dirty="0">
                <a:cs typeface="Calibri"/>
              </a:rPr>
              <a:t> </a:t>
            </a:r>
            <a:r>
              <a:rPr lang="en-US" b="0" u="sng" dirty="0" err="1">
                <a:cs typeface="Calibri"/>
              </a:rPr>
              <a:t>ble</a:t>
            </a:r>
            <a:r>
              <a:rPr lang="en-US" b="0" u="sng" dirty="0">
                <a:cs typeface="Calibri"/>
              </a:rPr>
              <a:t> </a:t>
            </a:r>
            <a:r>
              <a:rPr lang="en-US" b="0" u="sng" dirty="0" err="1">
                <a:cs typeface="Calibri"/>
              </a:rPr>
              <a:t>Skriv</a:t>
            </a:r>
            <a:r>
              <a:rPr lang="en-US" b="0" u="sng" dirty="0">
                <a:cs typeface="Calibri"/>
              </a:rPr>
              <a:t> for Liv </a:t>
            </a:r>
            <a:r>
              <a:rPr lang="en-US" b="0" u="sng" dirty="0" err="1">
                <a:cs typeface="Calibri"/>
              </a:rPr>
              <a:t>til</a:t>
            </a:r>
            <a:r>
              <a:rPr lang="en-US" b="0" u="sng" dirty="0">
                <a:cs typeface="Calibri"/>
              </a:rPr>
              <a:t>:</a:t>
            </a:r>
          </a:p>
          <a:p>
            <a:endParaRPr lang="en-US" dirty="0">
              <a:cs typeface="Calibri"/>
            </a:endParaRPr>
          </a:p>
          <a:p>
            <a:r>
              <a:rPr lang="en-US" dirty="0">
                <a:cs typeface="Calibri"/>
              </a:rPr>
              <a:t>Det </a:t>
            </a:r>
            <a:r>
              <a:rPr lang="en-US" dirty="0" err="1">
                <a:cs typeface="Calibri"/>
              </a:rPr>
              <a:t>begynte</a:t>
            </a:r>
            <a:r>
              <a:rPr lang="en-US" dirty="0">
                <a:cs typeface="Calibri"/>
              </a:rPr>
              <a:t> med </a:t>
            </a:r>
            <a:r>
              <a:rPr lang="en-US" dirty="0" err="1">
                <a:cs typeface="Calibri"/>
              </a:rPr>
              <a:t>en</a:t>
            </a:r>
            <a:r>
              <a:rPr lang="en-US" dirty="0">
                <a:cs typeface="Calibri"/>
              </a:rPr>
              <a:t> </a:t>
            </a:r>
            <a:r>
              <a:rPr lang="en-US" dirty="0" err="1">
                <a:cs typeface="Calibri"/>
              </a:rPr>
              <a:t>forelskelse</a:t>
            </a:r>
            <a:r>
              <a:rPr lang="en-US" dirty="0">
                <a:cs typeface="Calibri"/>
              </a:rPr>
              <a:t> </a:t>
            </a:r>
            <a:r>
              <a:rPr lang="en-US" dirty="0" err="1">
                <a:cs typeface="Calibri"/>
              </a:rPr>
              <a:t>på</a:t>
            </a:r>
            <a:r>
              <a:rPr lang="en-US" dirty="0">
                <a:cs typeface="Calibri"/>
              </a:rPr>
              <a:t> </a:t>
            </a:r>
            <a:r>
              <a:rPr lang="en-US" dirty="0" err="1">
                <a:cs typeface="Calibri"/>
              </a:rPr>
              <a:t>en</a:t>
            </a:r>
            <a:r>
              <a:rPr lang="en-US" dirty="0">
                <a:cs typeface="Calibri"/>
              </a:rPr>
              <a:t> festival </a:t>
            </a:r>
            <a:r>
              <a:rPr lang="en-US" dirty="0" err="1">
                <a:cs typeface="Calibri"/>
              </a:rPr>
              <a:t>i</a:t>
            </a:r>
            <a:r>
              <a:rPr lang="en-US" dirty="0">
                <a:cs typeface="Calibri"/>
              </a:rPr>
              <a:t> </a:t>
            </a:r>
            <a:r>
              <a:rPr lang="en-US" dirty="0" err="1">
                <a:cs typeface="Calibri"/>
              </a:rPr>
              <a:t>Polen</a:t>
            </a:r>
            <a:r>
              <a:rPr lang="en-US" dirty="0">
                <a:cs typeface="Calibri"/>
              </a:rPr>
              <a:t> </a:t>
            </a:r>
            <a:r>
              <a:rPr lang="en-US" dirty="0" err="1">
                <a:cs typeface="Calibri"/>
              </a:rPr>
              <a:t>i</a:t>
            </a:r>
            <a:r>
              <a:rPr lang="en-US" dirty="0">
                <a:cs typeface="Calibri"/>
              </a:rPr>
              <a:t> 2002:</a:t>
            </a:r>
          </a:p>
          <a:p>
            <a:endParaRPr lang="en-US" dirty="0">
              <a:cs typeface="Calibri"/>
            </a:endParaRPr>
          </a:p>
          <a:p>
            <a:r>
              <a:rPr lang="en-US" dirty="0" err="1">
                <a:cs typeface="Calibri"/>
              </a:rPr>
              <a:t>På</a:t>
            </a:r>
            <a:r>
              <a:rPr lang="en-US" dirty="0">
                <a:cs typeface="Calibri"/>
              </a:rPr>
              <a:t> </a:t>
            </a:r>
            <a:r>
              <a:rPr lang="en-US" dirty="0" err="1">
                <a:cs typeface="Calibri"/>
              </a:rPr>
              <a:t>festivalen</a:t>
            </a:r>
            <a:r>
              <a:rPr lang="en-US" dirty="0">
                <a:cs typeface="Calibri"/>
              </a:rPr>
              <a:t> </a:t>
            </a:r>
            <a:r>
              <a:rPr lang="en-US" dirty="0" err="1">
                <a:cs typeface="Calibri"/>
              </a:rPr>
              <a:t>møttes</a:t>
            </a:r>
            <a:r>
              <a:rPr lang="en-US" dirty="0">
                <a:cs typeface="Calibri"/>
              </a:rPr>
              <a:t> </a:t>
            </a:r>
            <a:r>
              <a:rPr lang="en-US" dirty="0" err="1">
                <a:cs typeface="Calibri"/>
              </a:rPr>
              <a:t>en</a:t>
            </a:r>
            <a:r>
              <a:rPr lang="en-US" dirty="0">
                <a:cs typeface="Calibri"/>
              </a:rPr>
              <a:t> Amnesty-</a:t>
            </a:r>
            <a:r>
              <a:rPr lang="en-US" dirty="0" err="1">
                <a:cs typeface="Calibri"/>
              </a:rPr>
              <a:t>aktivist</a:t>
            </a:r>
            <a:r>
              <a:rPr lang="en-US" dirty="0">
                <a:cs typeface="Calibri"/>
              </a:rPr>
              <a:t> (</a:t>
            </a:r>
            <a:r>
              <a:rPr lang="en-US" dirty="0" err="1">
                <a:cs typeface="Calibri"/>
              </a:rPr>
              <a:t>Witek</a:t>
            </a:r>
            <a:r>
              <a:rPr lang="en-US" dirty="0">
                <a:cs typeface="Calibri"/>
              </a:rPr>
              <a:t> </a:t>
            </a:r>
            <a:r>
              <a:rPr lang="en-US" dirty="0" err="1">
                <a:cs typeface="Calibri"/>
              </a:rPr>
              <a:t>Hebanowski</a:t>
            </a:r>
            <a:r>
              <a:rPr lang="en-US" dirty="0">
                <a:cs typeface="Calibri"/>
              </a:rPr>
              <a:t>) den </a:t>
            </a:r>
            <a:r>
              <a:rPr lang="en-US" dirty="0" err="1">
                <a:cs typeface="Calibri"/>
              </a:rPr>
              <a:t>engasjerte</a:t>
            </a:r>
            <a:r>
              <a:rPr lang="en-US" dirty="0">
                <a:cs typeface="Calibri"/>
              </a:rPr>
              <a:t> </a:t>
            </a:r>
            <a:r>
              <a:rPr lang="en-US" dirty="0" err="1">
                <a:cs typeface="Calibri"/>
              </a:rPr>
              <a:t>jenta</a:t>
            </a:r>
            <a:r>
              <a:rPr lang="en-US" dirty="0">
                <a:cs typeface="Calibri"/>
              </a:rPr>
              <a:t> Joanna. Joanna </a:t>
            </a:r>
            <a:r>
              <a:rPr lang="en-US" dirty="0" err="1">
                <a:cs typeface="Calibri"/>
              </a:rPr>
              <a:t>hadde</a:t>
            </a:r>
            <a:r>
              <a:rPr lang="en-US" dirty="0">
                <a:cs typeface="Calibri"/>
              </a:rPr>
              <a:t> </a:t>
            </a:r>
            <a:r>
              <a:rPr lang="en-US" dirty="0" err="1">
                <a:cs typeface="Calibri"/>
              </a:rPr>
              <a:t>en</a:t>
            </a:r>
            <a:r>
              <a:rPr lang="en-US" dirty="0">
                <a:cs typeface="Calibri"/>
              </a:rPr>
              <a:t> </a:t>
            </a:r>
            <a:r>
              <a:rPr lang="en-US" dirty="0" err="1">
                <a:cs typeface="Calibri"/>
              </a:rPr>
              <a:t>spennende</a:t>
            </a:r>
            <a:r>
              <a:rPr lang="en-US" dirty="0">
                <a:cs typeface="Calibri"/>
              </a:rPr>
              <a:t> </a:t>
            </a:r>
            <a:r>
              <a:rPr lang="en-US" dirty="0" err="1">
                <a:cs typeface="Calibri"/>
              </a:rPr>
              <a:t>historie</a:t>
            </a:r>
            <a:r>
              <a:rPr lang="en-US" dirty="0">
                <a:cs typeface="Calibri"/>
              </a:rPr>
              <a:t> </a:t>
            </a:r>
            <a:r>
              <a:rPr lang="en-US" dirty="0" err="1">
                <a:cs typeface="Calibri"/>
              </a:rPr>
              <a:t>å</a:t>
            </a:r>
            <a:r>
              <a:rPr lang="en-US" dirty="0">
                <a:cs typeface="Calibri"/>
              </a:rPr>
              <a:t> </a:t>
            </a:r>
            <a:r>
              <a:rPr lang="en-US" dirty="0" err="1">
                <a:cs typeface="Calibri"/>
              </a:rPr>
              <a:t>fortelle</a:t>
            </a:r>
            <a:r>
              <a:rPr lang="en-US" dirty="0">
                <a:cs typeface="Calibri"/>
              </a:rPr>
              <a:t>: Hun </a:t>
            </a:r>
            <a:r>
              <a:rPr lang="en-US" dirty="0" err="1">
                <a:cs typeface="Calibri"/>
              </a:rPr>
              <a:t>hadde</a:t>
            </a:r>
            <a:r>
              <a:rPr lang="en-US" dirty="0">
                <a:cs typeface="Calibri"/>
              </a:rPr>
              <a:t> </a:t>
            </a:r>
            <a:r>
              <a:rPr lang="en-US" dirty="0" err="1">
                <a:cs typeface="Calibri"/>
              </a:rPr>
              <a:t>nettopp</a:t>
            </a:r>
            <a:r>
              <a:rPr lang="en-US" dirty="0">
                <a:cs typeface="Calibri"/>
              </a:rPr>
              <a:t> </a:t>
            </a:r>
            <a:r>
              <a:rPr lang="en-US" dirty="0" err="1">
                <a:cs typeface="Calibri"/>
              </a:rPr>
              <a:t>besøkt</a:t>
            </a:r>
            <a:r>
              <a:rPr lang="en-US" dirty="0">
                <a:cs typeface="Calibri"/>
              </a:rPr>
              <a:t> </a:t>
            </a:r>
            <a:r>
              <a:rPr lang="en-US" dirty="0" err="1">
                <a:cs typeface="Calibri"/>
              </a:rPr>
              <a:t>en</a:t>
            </a:r>
            <a:r>
              <a:rPr lang="en-US" dirty="0">
                <a:cs typeface="Calibri"/>
              </a:rPr>
              <a:t> </a:t>
            </a:r>
            <a:r>
              <a:rPr lang="en-US" dirty="0" err="1">
                <a:cs typeface="Calibri"/>
              </a:rPr>
              <a:t>afrikansk</a:t>
            </a:r>
            <a:r>
              <a:rPr lang="en-US" dirty="0">
                <a:cs typeface="Calibri"/>
              </a:rPr>
              <a:t> </a:t>
            </a:r>
            <a:r>
              <a:rPr lang="en-US" dirty="0" err="1">
                <a:cs typeface="Calibri"/>
              </a:rPr>
              <a:t>landsby</a:t>
            </a:r>
            <a:r>
              <a:rPr lang="en-US" dirty="0">
                <a:cs typeface="Calibri"/>
              </a:rPr>
              <a:t>, </a:t>
            </a:r>
            <a:r>
              <a:rPr lang="en-US" dirty="0" err="1">
                <a:cs typeface="Calibri"/>
              </a:rPr>
              <a:t>hvor</a:t>
            </a:r>
            <a:r>
              <a:rPr lang="en-US" dirty="0">
                <a:cs typeface="Calibri"/>
              </a:rPr>
              <a:t> </a:t>
            </a:r>
            <a:r>
              <a:rPr lang="en-US" dirty="0" err="1">
                <a:cs typeface="Calibri"/>
              </a:rPr>
              <a:t>innbyggerne</a:t>
            </a:r>
            <a:r>
              <a:rPr lang="en-US" dirty="0">
                <a:cs typeface="Calibri"/>
              </a:rPr>
              <a:t> </a:t>
            </a:r>
            <a:r>
              <a:rPr lang="en-US" dirty="0" err="1">
                <a:cs typeface="Calibri"/>
              </a:rPr>
              <a:t>hadde</a:t>
            </a:r>
            <a:r>
              <a:rPr lang="en-US" dirty="0">
                <a:cs typeface="Calibri"/>
              </a:rPr>
              <a:t> </a:t>
            </a:r>
            <a:r>
              <a:rPr lang="en-US" dirty="0" err="1">
                <a:cs typeface="Calibri"/>
              </a:rPr>
              <a:t>gjennomført</a:t>
            </a:r>
            <a:r>
              <a:rPr lang="en-US" dirty="0">
                <a:cs typeface="Calibri"/>
              </a:rPr>
              <a:t> </a:t>
            </a:r>
            <a:r>
              <a:rPr lang="en-US" dirty="0" err="1">
                <a:cs typeface="Calibri"/>
              </a:rPr>
              <a:t>en</a:t>
            </a:r>
            <a:r>
              <a:rPr lang="en-US" dirty="0">
                <a:cs typeface="Calibri"/>
              </a:rPr>
              <a:t> 24-timers dugnad for </a:t>
            </a:r>
            <a:r>
              <a:rPr lang="en-US" dirty="0" err="1">
                <a:cs typeface="Calibri"/>
              </a:rPr>
              <a:t>å</a:t>
            </a:r>
            <a:r>
              <a:rPr lang="en-US" dirty="0">
                <a:cs typeface="Calibri"/>
              </a:rPr>
              <a:t> </a:t>
            </a:r>
            <a:r>
              <a:rPr lang="en-US" dirty="0" err="1">
                <a:cs typeface="Calibri"/>
              </a:rPr>
              <a:t>skrive</a:t>
            </a:r>
            <a:r>
              <a:rPr lang="en-US" dirty="0">
                <a:cs typeface="Calibri"/>
              </a:rPr>
              <a:t> </a:t>
            </a:r>
            <a:r>
              <a:rPr lang="en-US" dirty="0" err="1">
                <a:cs typeface="Calibri"/>
              </a:rPr>
              <a:t>protestbrev</a:t>
            </a:r>
            <a:r>
              <a:rPr lang="en-US" dirty="0">
                <a:cs typeface="Calibri"/>
              </a:rPr>
              <a:t> </a:t>
            </a:r>
            <a:r>
              <a:rPr lang="en-US" dirty="0" err="1">
                <a:cs typeface="Calibri"/>
              </a:rPr>
              <a:t>til</a:t>
            </a:r>
            <a:r>
              <a:rPr lang="en-US" dirty="0">
                <a:cs typeface="Calibri"/>
              </a:rPr>
              <a:t> </a:t>
            </a:r>
            <a:r>
              <a:rPr lang="en-US" dirty="0" err="1">
                <a:cs typeface="Calibri"/>
              </a:rPr>
              <a:t>myndighetene</a:t>
            </a:r>
            <a:r>
              <a:rPr lang="en-US" dirty="0">
                <a:cs typeface="Calibri"/>
              </a:rPr>
              <a:t>.</a:t>
            </a:r>
          </a:p>
          <a:p>
            <a:endParaRPr lang="en-US" dirty="0">
              <a:cs typeface="Calibri"/>
            </a:endParaRPr>
          </a:p>
          <a:p>
            <a:r>
              <a:rPr lang="en-US" dirty="0" err="1">
                <a:cs typeface="Calibri"/>
              </a:rPr>
              <a:t>Witek</a:t>
            </a:r>
            <a:r>
              <a:rPr lang="en-US" dirty="0">
                <a:cs typeface="Calibri"/>
              </a:rPr>
              <a:t> </a:t>
            </a:r>
            <a:r>
              <a:rPr lang="en-US" dirty="0" err="1">
                <a:cs typeface="Calibri"/>
              </a:rPr>
              <a:t>ville</a:t>
            </a:r>
            <a:r>
              <a:rPr lang="en-US" dirty="0">
                <a:cs typeface="Calibri"/>
              </a:rPr>
              <a:t> </a:t>
            </a:r>
            <a:r>
              <a:rPr lang="en-US" dirty="0" err="1">
                <a:cs typeface="Calibri"/>
              </a:rPr>
              <a:t>gjerne</a:t>
            </a:r>
            <a:r>
              <a:rPr lang="en-US" dirty="0">
                <a:cs typeface="Calibri"/>
              </a:rPr>
              <a:t> se Joanna </a:t>
            </a:r>
            <a:r>
              <a:rPr lang="en-US" dirty="0" err="1">
                <a:cs typeface="Calibri"/>
              </a:rPr>
              <a:t>igjen</a:t>
            </a:r>
            <a:r>
              <a:rPr lang="en-US" dirty="0">
                <a:cs typeface="Calibri"/>
              </a:rPr>
              <a:t>, </a:t>
            </a:r>
            <a:r>
              <a:rPr lang="en-US" dirty="0" err="1">
                <a:cs typeface="Calibri"/>
              </a:rPr>
              <a:t>så</a:t>
            </a:r>
            <a:r>
              <a:rPr lang="en-US" dirty="0">
                <a:cs typeface="Calibri"/>
              </a:rPr>
              <a:t> </a:t>
            </a:r>
            <a:r>
              <a:rPr lang="en-US" dirty="0" err="1">
                <a:cs typeface="Calibri"/>
              </a:rPr>
              <a:t>han</a:t>
            </a:r>
            <a:r>
              <a:rPr lang="en-US" dirty="0">
                <a:cs typeface="Calibri"/>
              </a:rPr>
              <a:t> </a:t>
            </a:r>
            <a:r>
              <a:rPr lang="en-US" dirty="0" err="1">
                <a:cs typeface="Calibri"/>
              </a:rPr>
              <a:t>inviterte</a:t>
            </a:r>
            <a:r>
              <a:rPr lang="en-US" dirty="0">
                <a:cs typeface="Calibri"/>
              </a:rPr>
              <a:t> </a:t>
            </a:r>
            <a:r>
              <a:rPr lang="en-US" dirty="0" err="1">
                <a:cs typeface="Calibri"/>
              </a:rPr>
              <a:t>henne</a:t>
            </a:r>
            <a:r>
              <a:rPr lang="en-US" dirty="0">
                <a:cs typeface="Calibri"/>
              </a:rPr>
              <a:t> med </a:t>
            </a:r>
            <a:r>
              <a:rPr lang="en-US" dirty="0" err="1">
                <a:cs typeface="Calibri"/>
              </a:rPr>
              <a:t>på</a:t>
            </a:r>
            <a:r>
              <a:rPr lang="en-US" dirty="0">
                <a:cs typeface="Calibri"/>
              </a:rPr>
              <a:t> </a:t>
            </a:r>
            <a:r>
              <a:rPr lang="en-US" dirty="0" err="1">
                <a:cs typeface="Calibri"/>
              </a:rPr>
              <a:t>det</a:t>
            </a:r>
            <a:r>
              <a:rPr lang="en-US" dirty="0">
                <a:cs typeface="Calibri"/>
              </a:rPr>
              <a:t> </a:t>
            </a:r>
            <a:r>
              <a:rPr lang="en-US" dirty="0" err="1">
                <a:cs typeface="Calibri"/>
              </a:rPr>
              <a:t>neste</a:t>
            </a:r>
            <a:r>
              <a:rPr lang="en-US" dirty="0">
                <a:cs typeface="Calibri"/>
              </a:rPr>
              <a:t> </a:t>
            </a:r>
            <a:r>
              <a:rPr lang="en-US" dirty="0" err="1">
                <a:cs typeface="Calibri"/>
              </a:rPr>
              <a:t>gruppemøtet</a:t>
            </a:r>
            <a:r>
              <a:rPr lang="en-US" dirty="0">
                <a:cs typeface="Calibri"/>
              </a:rPr>
              <a:t> I Amnesty. Da </a:t>
            </a:r>
            <a:r>
              <a:rPr lang="en-US" dirty="0" err="1">
                <a:cs typeface="Calibri"/>
              </a:rPr>
              <a:t>lokalgruppa</a:t>
            </a:r>
            <a:r>
              <a:rPr lang="en-US" dirty="0">
                <a:cs typeface="Calibri"/>
              </a:rPr>
              <a:t> </a:t>
            </a:r>
            <a:r>
              <a:rPr lang="en-US" dirty="0" err="1">
                <a:cs typeface="Calibri"/>
              </a:rPr>
              <a:t>fikk</a:t>
            </a:r>
            <a:r>
              <a:rPr lang="en-US" dirty="0">
                <a:cs typeface="Calibri"/>
              </a:rPr>
              <a:t> </a:t>
            </a:r>
            <a:r>
              <a:rPr lang="en-US" dirty="0" err="1">
                <a:cs typeface="Calibri"/>
              </a:rPr>
              <a:t>høre</a:t>
            </a:r>
            <a:r>
              <a:rPr lang="en-US" dirty="0">
                <a:cs typeface="Calibri"/>
              </a:rPr>
              <a:t> om </a:t>
            </a:r>
            <a:r>
              <a:rPr lang="en-US" dirty="0" err="1">
                <a:cs typeface="Calibri"/>
              </a:rPr>
              <a:t>brevskrivingsdugnaden</a:t>
            </a:r>
            <a:r>
              <a:rPr lang="en-US" dirty="0">
                <a:cs typeface="Calibri"/>
              </a:rPr>
              <a:t>, </a:t>
            </a:r>
            <a:r>
              <a:rPr lang="en-US" dirty="0" err="1">
                <a:cs typeface="Calibri"/>
              </a:rPr>
              <a:t>ble</a:t>
            </a:r>
            <a:r>
              <a:rPr lang="en-US" dirty="0">
                <a:cs typeface="Calibri"/>
              </a:rPr>
              <a:t> de </a:t>
            </a:r>
            <a:r>
              <a:rPr lang="en-US" dirty="0" err="1">
                <a:cs typeface="Calibri"/>
              </a:rPr>
              <a:t>raskt</a:t>
            </a:r>
            <a:r>
              <a:rPr lang="en-US" dirty="0">
                <a:cs typeface="Calibri"/>
              </a:rPr>
              <a:t> </a:t>
            </a:r>
            <a:r>
              <a:rPr lang="en-US" dirty="0" err="1">
                <a:cs typeface="Calibri"/>
              </a:rPr>
              <a:t>enige</a:t>
            </a:r>
            <a:r>
              <a:rPr lang="en-US" dirty="0">
                <a:cs typeface="Calibri"/>
              </a:rPr>
              <a:t> om </a:t>
            </a:r>
            <a:r>
              <a:rPr lang="en-US" dirty="0" err="1">
                <a:cs typeface="Calibri"/>
              </a:rPr>
              <a:t>å</a:t>
            </a:r>
            <a:r>
              <a:rPr lang="en-US" dirty="0">
                <a:cs typeface="Calibri"/>
              </a:rPr>
              <a:t> </a:t>
            </a:r>
            <a:r>
              <a:rPr lang="en-US" dirty="0" err="1">
                <a:cs typeface="Calibri"/>
              </a:rPr>
              <a:t>lage</a:t>
            </a:r>
            <a:r>
              <a:rPr lang="en-US" dirty="0">
                <a:cs typeface="Calibri"/>
              </a:rPr>
              <a:t> sin </a:t>
            </a:r>
            <a:r>
              <a:rPr lang="en-US" dirty="0" err="1">
                <a:cs typeface="Calibri"/>
              </a:rPr>
              <a:t>egen</a:t>
            </a:r>
            <a:r>
              <a:rPr lang="en-US" dirty="0">
                <a:cs typeface="Calibri"/>
              </a:rPr>
              <a:t> 24-timers dugnad. </a:t>
            </a:r>
            <a:r>
              <a:rPr lang="en-US" dirty="0" err="1">
                <a:cs typeface="Calibri"/>
              </a:rPr>
              <a:t>Protestbrev</a:t>
            </a:r>
            <a:r>
              <a:rPr lang="en-US" dirty="0">
                <a:cs typeface="Calibri"/>
              </a:rPr>
              <a:t> </a:t>
            </a:r>
            <a:r>
              <a:rPr lang="en-US" dirty="0" err="1">
                <a:cs typeface="Calibri"/>
              </a:rPr>
              <a:t>skulle</a:t>
            </a:r>
            <a:r>
              <a:rPr lang="en-US" dirty="0">
                <a:cs typeface="Calibri"/>
              </a:rPr>
              <a:t> </a:t>
            </a:r>
            <a:r>
              <a:rPr lang="en-US" dirty="0" err="1">
                <a:cs typeface="Calibri"/>
              </a:rPr>
              <a:t>legge</a:t>
            </a:r>
            <a:r>
              <a:rPr lang="en-US" dirty="0">
                <a:cs typeface="Calibri"/>
              </a:rPr>
              <a:t> press </a:t>
            </a:r>
            <a:r>
              <a:rPr lang="en-US" dirty="0" err="1">
                <a:cs typeface="Calibri"/>
              </a:rPr>
              <a:t>på</a:t>
            </a:r>
            <a:r>
              <a:rPr lang="en-US" dirty="0">
                <a:cs typeface="Calibri"/>
              </a:rPr>
              <a:t> </a:t>
            </a:r>
            <a:r>
              <a:rPr lang="en-US" dirty="0" err="1">
                <a:cs typeface="Calibri"/>
              </a:rPr>
              <a:t>ansvarlige</a:t>
            </a:r>
            <a:r>
              <a:rPr lang="en-US" dirty="0">
                <a:cs typeface="Calibri"/>
              </a:rPr>
              <a:t> </a:t>
            </a:r>
            <a:r>
              <a:rPr lang="en-US" dirty="0" err="1">
                <a:cs typeface="Calibri"/>
              </a:rPr>
              <a:t>myndigheter</a:t>
            </a:r>
            <a:r>
              <a:rPr lang="en-US" dirty="0">
                <a:cs typeface="Calibri"/>
              </a:rPr>
              <a:t> i </a:t>
            </a:r>
            <a:r>
              <a:rPr lang="en-US" dirty="0" err="1">
                <a:cs typeface="Calibri"/>
              </a:rPr>
              <a:t>hastesakene</a:t>
            </a:r>
            <a:r>
              <a:rPr lang="en-US" dirty="0">
                <a:cs typeface="Calibri"/>
              </a:rPr>
              <a:t> </a:t>
            </a:r>
            <a:r>
              <a:rPr lang="en-US" dirty="0" err="1">
                <a:cs typeface="Calibri"/>
              </a:rPr>
              <a:t>til</a:t>
            </a:r>
            <a:r>
              <a:rPr lang="en-US" dirty="0">
                <a:cs typeface="Calibri"/>
              </a:rPr>
              <a:t> Amnesty. </a:t>
            </a:r>
          </a:p>
          <a:p>
            <a:endParaRPr lang="en-US" dirty="0">
              <a:cs typeface="Calibri"/>
            </a:endParaRPr>
          </a:p>
          <a:p>
            <a:r>
              <a:rPr lang="en-US" dirty="0" err="1">
                <a:cs typeface="Calibri"/>
              </a:rPr>
              <a:t>Dette</a:t>
            </a:r>
            <a:r>
              <a:rPr lang="en-US" dirty="0">
                <a:cs typeface="Calibri"/>
              </a:rPr>
              <a:t> </a:t>
            </a:r>
            <a:r>
              <a:rPr lang="en-US" dirty="0" err="1">
                <a:cs typeface="Calibri"/>
              </a:rPr>
              <a:t>ble</a:t>
            </a:r>
            <a:r>
              <a:rPr lang="en-US" dirty="0">
                <a:cs typeface="Calibri"/>
              </a:rPr>
              <a:t> </a:t>
            </a:r>
            <a:r>
              <a:rPr lang="en-US" dirty="0" err="1">
                <a:cs typeface="Calibri"/>
              </a:rPr>
              <a:t>starten</a:t>
            </a:r>
            <a:r>
              <a:rPr lang="en-US" dirty="0">
                <a:cs typeface="Calibri"/>
              </a:rPr>
              <a:t> </a:t>
            </a:r>
            <a:r>
              <a:rPr lang="en-US" dirty="0" err="1">
                <a:cs typeface="Calibri"/>
              </a:rPr>
              <a:t>på</a:t>
            </a:r>
            <a:r>
              <a:rPr lang="en-US" dirty="0">
                <a:cs typeface="Calibri"/>
              </a:rPr>
              <a:t> </a:t>
            </a:r>
            <a:r>
              <a:rPr lang="en-US" dirty="0" err="1">
                <a:cs typeface="Calibri"/>
              </a:rPr>
              <a:t>Skriv</a:t>
            </a:r>
            <a:r>
              <a:rPr lang="en-US" dirty="0">
                <a:cs typeface="Calibri"/>
              </a:rPr>
              <a:t> for liv. </a:t>
            </a:r>
            <a:r>
              <a:rPr lang="en-US" dirty="0" err="1">
                <a:cs typeface="Calibri"/>
              </a:rPr>
              <a:t>Snart</a:t>
            </a:r>
            <a:r>
              <a:rPr lang="en-US" dirty="0">
                <a:cs typeface="Calibri"/>
              </a:rPr>
              <a:t> </a:t>
            </a:r>
            <a:r>
              <a:rPr lang="en-US" dirty="0" err="1">
                <a:cs typeface="Calibri"/>
              </a:rPr>
              <a:t>spredde</a:t>
            </a:r>
            <a:r>
              <a:rPr lang="en-US" dirty="0">
                <a:cs typeface="Calibri"/>
              </a:rPr>
              <a:t> </a:t>
            </a:r>
            <a:r>
              <a:rPr lang="en-US" dirty="0" err="1">
                <a:cs typeface="Calibri"/>
              </a:rPr>
              <a:t>ideen</a:t>
            </a:r>
            <a:r>
              <a:rPr lang="en-US" dirty="0">
                <a:cs typeface="Calibri"/>
              </a:rPr>
              <a:t> seg </a:t>
            </a:r>
            <a:r>
              <a:rPr lang="en-US" dirty="0" err="1">
                <a:cs typeface="Calibri"/>
              </a:rPr>
              <a:t>til</a:t>
            </a:r>
            <a:r>
              <a:rPr lang="en-US" dirty="0">
                <a:cs typeface="Calibri"/>
              </a:rPr>
              <a:t> </a:t>
            </a:r>
            <a:r>
              <a:rPr lang="en-US" dirty="0" err="1">
                <a:cs typeface="Calibri"/>
              </a:rPr>
              <a:t>andre</a:t>
            </a:r>
            <a:r>
              <a:rPr lang="en-US" dirty="0">
                <a:cs typeface="Calibri"/>
              </a:rPr>
              <a:t> </a:t>
            </a:r>
            <a:r>
              <a:rPr lang="en-US" dirty="0" err="1">
                <a:cs typeface="Calibri"/>
              </a:rPr>
              <a:t>lokallag</a:t>
            </a:r>
            <a:r>
              <a:rPr lang="en-US" dirty="0">
                <a:cs typeface="Calibri"/>
              </a:rPr>
              <a:t> </a:t>
            </a:r>
            <a:r>
              <a:rPr lang="en-US" dirty="0" err="1">
                <a:cs typeface="Calibri"/>
              </a:rPr>
              <a:t>i</a:t>
            </a:r>
            <a:r>
              <a:rPr lang="en-US" dirty="0">
                <a:cs typeface="Calibri"/>
              </a:rPr>
              <a:t> </a:t>
            </a:r>
            <a:r>
              <a:rPr lang="en-US" dirty="0" err="1">
                <a:cs typeface="Calibri"/>
              </a:rPr>
              <a:t>Polen</a:t>
            </a:r>
            <a:r>
              <a:rPr lang="en-US" dirty="0">
                <a:cs typeface="Calibri"/>
              </a:rPr>
              <a:t> – </a:t>
            </a:r>
            <a:r>
              <a:rPr lang="en-US" dirty="0" err="1">
                <a:cs typeface="Calibri"/>
              </a:rPr>
              <a:t>og</a:t>
            </a:r>
            <a:r>
              <a:rPr lang="en-US" dirty="0">
                <a:cs typeface="Calibri"/>
              </a:rPr>
              <a:t> </a:t>
            </a:r>
            <a:r>
              <a:rPr lang="en-US" dirty="0" err="1">
                <a:cs typeface="Calibri"/>
              </a:rPr>
              <a:t>videre</a:t>
            </a:r>
            <a:r>
              <a:rPr lang="en-US" dirty="0">
                <a:cs typeface="Calibri"/>
              </a:rPr>
              <a:t> </a:t>
            </a:r>
            <a:r>
              <a:rPr lang="en-US" dirty="0" err="1">
                <a:cs typeface="Calibri"/>
              </a:rPr>
              <a:t>ut</a:t>
            </a:r>
            <a:r>
              <a:rPr lang="en-US" dirty="0">
                <a:cs typeface="Calibri"/>
              </a:rPr>
              <a:t> </a:t>
            </a:r>
            <a:r>
              <a:rPr lang="en-US" dirty="0" err="1">
                <a:cs typeface="Calibri"/>
              </a:rPr>
              <a:t>i</a:t>
            </a:r>
            <a:r>
              <a:rPr lang="en-US" dirty="0">
                <a:cs typeface="Calibri"/>
              </a:rPr>
              <a:t> </a:t>
            </a:r>
            <a:r>
              <a:rPr lang="en-US" dirty="0" err="1">
                <a:cs typeface="Calibri"/>
              </a:rPr>
              <a:t>verden</a:t>
            </a:r>
            <a:r>
              <a:rPr lang="en-US" dirty="0">
                <a:cs typeface="Calibri"/>
              </a:rPr>
              <a:t>. </a:t>
            </a:r>
          </a:p>
          <a:p>
            <a:endParaRPr lang="en-US" dirty="0">
              <a:cs typeface="Calibri"/>
            </a:endParaRPr>
          </a:p>
          <a:p>
            <a:r>
              <a:rPr lang="en-US" dirty="0" err="1">
                <a:cs typeface="Calibri"/>
              </a:rPr>
              <a:t>Witek</a:t>
            </a:r>
            <a:r>
              <a:rPr lang="en-US" dirty="0">
                <a:cs typeface="Calibri"/>
              </a:rPr>
              <a:t> </a:t>
            </a:r>
            <a:r>
              <a:rPr lang="en-US" dirty="0" err="1">
                <a:cs typeface="Calibri"/>
              </a:rPr>
              <a:t>og</a:t>
            </a:r>
            <a:r>
              <a:rPr lang="en-US" dirty="0">
                <a:cs typeface="Calibri"/>
              </a:rPr>
              <a:t> Joanna </a:t>
            </a:r>
            <a:r>
              <a:rPr lang="en-US" dirty="0" err="1">
                <a:cs typeface="Calibri"/>
              </a:rPr>
              <a:t>fant</a:t>
            </a:r>
            <a:r>
              <a:rPr lang="en-US" dirty="0">
                <a:cs typeface="Calibri"/>
              </a:rPr>
              <a:t> </a:t>
            </a:r>
            <a:r>
              <a:rPr lang="en-US" dirty="0" err="1">
                <a:cs typeface="Calibri"/>
              </a:rPr>
              <a:t>ikke</a:t>
            </a:r>
            <a:r>
              <a:rPr lang="en-US" dirty="0">
                <a:cs typeface="Calibri"/>
              </a:rPr>
              <a:t> </a:t>
            </a:r>
            <a:r>
              <a:rPr lang="en-US" dirty="0" err="1">
                <a:cs typeface="Calibri"/>
              </a:rPr>
              <a:t>evig</a:t>
            </a:r>
            <a:r>
              <a:rPr lang="en-US" dirty="0">
                <a:cs typeface="Calibri"/>
              </a:rPr>
              <a:t> </a:t>
            </a:r>
            <a:r>
              <a:rPr lang="en-US" dirty="0" err="1">
                <a:cs typeface="Calibri"/>
              </a:rPr>
              <a:t>kjærlighet</a:t>
            </a:r>
            <a:r>
              <a:rPr lang="en-US" dirty="0">
                <a:cs typeface="Calibri"/>
              </a:rPr>
              <a:t> - men </a:t>
            </a:r>
            <a:r>
              <a:rPr lang="en-US" dirty="0" err="1">
                <a:cs typeface="Calibri"/>
              </a:rPr>
              <a:t>sammen</a:t>
            </a:r>
            <a:r>
              <a:rPr lang="en-US" dirty="0">
                <a:cs typeface="Calibri"/>
              </a:rPr>
              <a:t> </a:t>
            </a:r>
            <a:r>
              <a:rPr lang="en-US" dirty="0" err="1">
                <a:cs typeface="Calibri"/>
              </a:rPr>
              <a:t>startet</a:t>
            </a:r>
            <a:r>
              <a:rPr lang="en-US" dirty="0">
                <a:cs typeface="Calibri"/>
              </a:rPr>
              <a:t> de </a:t>
            </a:r>
            <a:r>
              <a:rPr lang="en-US" dirty="0" err="1">
                <a:cs typeface="Calibri"/>
              </a:rPr>
              <a:t>det</a:t>
            </a:r>
            <a:r>
              <a:rPr lang="en-US" dirty="0">
                <a:cs typeface="Calibri"/>
              </a:rPr>
              <a:t> </a:t>
            </a:r>
            <a:r>
              <a:rPr lang="en-US" dirty="0" err="1">
                <a:cs typeface="Calibri"/>
              </a:rPr>
              <a:t>som</a:t>
            </a:r>
            <a:r>
              <a:rPr lang="en-US" dirty="0">
                <a:cs typeface="Calibri"/>
              </a:rPr>
              <a:t> </a:t>
            </a:r>
            <a:r>
              <a:rPr lang="en-US" dirty="0" err="1">
                <a:cs typeface="Calibri"/>
              </a:rPr>
              <a:t>skulle</a:t>
            </a:r>
            <a:r>
              <a:rPr lang="en-US" dirty="0">
                <a:cs typeface="Calibri"/>
              </a:rPr>
              <a:t> </a:t>
            </a:r>
            <a:r>
              <a:rPr lang="en-US" dirty="0" err="1">
                <a:cs typeface="Calibri"/>
              </a:rPr>
              <a:t>bli</a:t>
            </a:r>
            <a:r>
              <a:rPr lang="en-US" dirty="0">
                <a:cs typeface="Calibri"/>
              </a:rPr>
              <a:t> </a:t>
            </a:r>
            <a:r>
              <a:rPr lang="en-US" dirty="0" err="1">
                <a:cs typeface="Calibri"/>
              </a:rPr>
              <a:t>verdens</a:t>
            </a:r>
            <a:r>
              <a:rPr lang="en-US" dirty="0">
                <a:cs typeface="Calibri"/>
              </a:rPr>
              <a:t> </a:t>
            </a:r>
            <a:r>
              <a:rPr lang="en-US" dirty="0" err="1">
                <a:cs typeface="Calibri"/>
              </a:rPr>
              <a:t>største</a:t>
            </a:r>
            <a:r>
              <a:rPr lang="en-US" dirty="0">
                <a:cs typeface="Calibri"/>
              </a:rPr>
              <a:t> </a:t>
            </a:r>
            <a:r>
              <a:rPr lang="en-US" dirty="0" err="1">
                <a:cs typeface="Calibri"/>
              </a:rPr>
              <a:t>brevskrivingsdugnad</a:t>
            </a:r>
            <a:r>
              <a:rPr lang="en-US" dirty="0">
                <a:cs typeface="Calibri"/>
              </a:rPr>
              <a:t>!</a:t>
            </a:r>
          </a:p>
          <a:p>
            <a:endParaRPr lang="nb-NO" dirty="0"/>
          </a:p>
        </p:txBody>
      </p:sp>
      <p:sp>
        <p:nvSpPr>
          <p:cNvPr id="4" name="Slide Number Placeholder 3"/>
          <p:cNvSpPr>
            <a:spLocks noGrp="1"/>
          </p:cNvSpPr>
          <p:nvPr>
            <p:ph type="sldNum" sz="quarter" idx="5"/>
          </p:nvPr>
        </p:nvSpPr>
        <p:spPr/>
        <p:txBody>
          <a:bodyPr/>
          <a:lstStyle/>
          <a:p>
            <a:fld id="{67C3827F-6681-47F5-A860-B73A83808D14}" type="slidenum">
              <a:rPr lang="en-US" smtClean="0"/>
              <a:t>2</a:t>
            </a:fld>
            <a:endParaRPr lang="en-US"/>
          </a:p>
        </p:txBody>
      </p:sp>
    </p:spTree>
    <p:extLst>
      <p:ext uri="{BB962C8B-B14F-4D97-AF65-F5344CB8AC3E}">
        <p14:creationId xmlns:p14="http://schemas.microsoft.com/office/powerpoint/2010/main" val="249365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nytter!</a:t>
            </a:r>
          </a:p>
          <a:p>
            <a:endParaRPr lang="nb-NO" dirty="0"/>
          </a:p>
          <a:p>
            <a:r>
              <a:rPr lang="nb-NO" dirty="0" err="1"/>
              <a:t>Nassima</a:t>
            </a:r>
            <a:r>
              <a:rPr lang="nb-NO" dirty="0"/>
              <a:t> var SFL-kandidat i 2020. Her er hun avbildet sammen med sin bror.</a:t>
            </a:r>
          </a:p>
          <a:p>
            <a:endParaRPr lang="nb-NO" dirty="0"/>
          </a:p>
          <a:p>
            <a:pPr marL="0" algn="l" defTabSz="914400" rtl="0" eaLnBrk="1" latinLnBrk="0" hangingPunct="1"/>
            <a:r>
              <a:rPr lang="nb-NO" sz="1200" b="0" i="0" kern="1200" dirty="0">
                <a:solidFill>
                  <a:schemeClr val="tx1"/>
                </a:solidFill>
                <a:latin typeface="Arial" panose="020B0604020202020204" pitchFamily="34" charset="0"/>
                <a:ea typeface="+mn-ea"/>
                <a:cs typeface="Calibri"/>
              </a:rPr>
              <a:t>Trebarnsmoren ble fengslet fordi hun viet livet sitt til å arbeide for kvinners rettigheter i Saudi-Arabia. </a:t>
            </a:r>
            <a:br>
              <a:rPr lang="nb-NO" sz="1200" b="0" i="0" kern="1200" dirty="0">
                <a:solidFill>
                  <a:schemeClr val="tx1"/>
                </a:solidFill>
                <a:latin typeface="Arial" panose="020B0604020202020204" pitchFamily="34" charset="0"/>
                <a:ea typeface="+mn-ea"/>
                <a:cs typeface="Calibri"/>
              </a:rPr>
            </a:br>
            <a:br>
              <a:rPr lang="nb-NO" sz="1200" b="0" i="0" kern="1200" dirty="0">
                <a:solidFill>
                  <a:schemeClr val="tx1"/>
                </a:solidFill>
                <a:latin typeface="Arial" panose="020B0604020202020204" pitchFamily="34" charset="0"/>
                <a:ea typeface="+mn-ea"/>
                <a:cs typeface="Calibri"/>
              </a:rPr>
            </a:br>
            <a:r>
              <a:rPr lang="nb-NO" sz="1200" b="0" i="0" kern="1200" dirty="0">
                <a:solidFill>
                  <a:schemeClr val="tx1"/>
                </a:solidFill>
                <a:latin typeface="Arial" panose="020B0604020202020204" pitchFamily="34" charset="0"/>
                <a:ea typeface="+mn-ea"/>
                <a:cs typeface="Calibri"/>
              </a:rPr>
              <a:t>Hun ble nektet besøk i fengselet, og fikk kun lov å ringe familien én gang i uken. </a:t>
            </a:r>
            <a:br>
              <a:rPr lang="nb-NO" sz="1200" b="0" i="0" kern="1200" dirty="0">
                <a:solidFill>
                  <a:schemeClr val="tx1"/>
                </a:solidFill>
                <a:latin typeface="Arial" panose="020B0604020202020204" pitchFamily="34" charset="0"/>
                <a:ea typeface="+mn-ea"/>
                <a:cs typeface="Calibri"/>
              </a:rPr>
            </a:br>
            <a:br>
              <a:rPr lang="nb-NO" sz="1200" b="0" i="0" kern="1200" dirty="0">
                <a:solidFill>
                  <a:schemeClr val="tx1"/>
                </a:solidFill>
                <a:latin typeface="Arial" panose="020B0604020202020204" pitchFamily="34" charset="0"/>
                <a:ea typeface="+mn-ea"/>
                <a:cs typeface="Calibri"/>
              </a:rPr>
            </a:br>
            <a:r>
              <a:rPr lang="nb-NO" sz="1200" b="0" i="0" kern="1200" dirty="0">
                <a:solidFill>
                  <a:schemeClr val="tx1"/>
                </a:solidFill>
                <a:latin typeface="Arial" panose="020B0604020202020204" pitchFamily="34" charset="0"/>
                <a:ea typeface="+mn-ea"/>
                <a:cs typeface="Calibri"/>
              </a:rPr>
              <a:t>Nå er </a:t>
            </a:r>
            <a:r>
              <a:rPr lang="nb-NO" sz="1200" b="0" i="0" kern="1200" dirty="0" err="1">
                <a:solidFill>
                  <a:schemeClr val="tx1"/>
                </a:solidFill>
                <a:latin typeface="Arial" panose="020B0604020202020204" pitchFamily="34" charset="0"/>
                <a:ea typeface="+mn-ea"/>
                <a:cs typeface="Calibri"/>
              </a:rPr>
              <a:t>Nassima</a:t>
            </a:r>
            <a:r>
              <a:rPr lang="nb-NO" sz="1200" b="0" i="0" kern="1200" dirty="0">
                <a:solidFill>
                  <a:schemeClr val="tx1"/>
                </a:solidFill>
                <a:latin typeface="Arial" panose="020B0604020202020204" pitchFamily="34" charset="0"/>
                <a:ea typeface="+mn-ea"/>
                <a:cs typeface="Calibri"/>
              </a:rPr>
              <a:t> endelig løslatt og gjenforent med familien sin. Tusen takk til alle dere fantastiske støttespillere som stod opp for henne! </a:t>
            </a:r>
            <a:br>
              <a:rPr lang="nb-NO" sz="1200" b="0" i="0" kern="1200" dirty="0">
                <a:solidFill>
                  <a:schemeClr val="tx1"/>
                </a:solidFill>
                <a:latin typeface="Arial" panose="020B0604020202020204" pitchFamily="34" charset="0"/>
                <a:ea typeface="+mn-ea"/>
                <a:cs typeface="Calibri"/>
              </a:rPr>
            </a:br>
            <a:br>
              <a:rPr lang="nb-NO" sz="1200" b="0" i="0" kern="1200" dirty="0">
                <a:solidFill>
                  <a:schemeClr val="tx1"/>
                </a:solidFill>
                <a:latin typeface="Arial" panose="020B0604020202020204" pitchFamily="34" charset="0"/>
                <a:ea typeface="+mn-ea"/>
                <a:cs typeface="Calibri"/>
              </a:rPr>
            </a:br>
            <a:r>
              <a:rPr lang="nb-NO" sz="1200" b="0" i="0" kern="1200" dirty="0">
                <a:solidFill>
                  <a:schemeClr val="tx1"/>
                </a:solidFill>
                <a:latin typeface="Arial" panose="020B0604020202020204" pitchFamily="34" charset="0"/>
                <a:ea typeface="+mn-ea"/>
                <a:cs typeface="Calibri"/>
              </a:rPr>
              <a:t>Mennesker over hele verden signerte Amnestys underskriftsaksjon for </a:t>
            </a:r>
            <a:r>
              <a:rPr lang="nb-NO" sz="1200" b="0" i="0" kern="1200" dirty="0" err="1">
                <a:solidFill>
                  <a:schemeClr val="tx1"/>
                </a:solidFill>
                <a:latin typeface="Arial" panose="020B0604020202020204" pitchFamily="34" charset="0"/>
                <a:ea typeface="+mn-ea"/>
                <a:cs typeface="Calibri"/>
              </a:rPr>
              <a:t>Nassima</a:t>
            </a:r>
            <a:r>
              <a:rPr lang="nb-NO" sz="1200" b="0" i="0" kern="1200" dirty="0">
                <a:solidFill>
                  <a:schemeClr val="tx1"/>
                </a:solidFill>
                <a:latin typeface="Arial" panose="020B0604020202020204" pitchFamily="34" charset="0"/>
                <a:ea typeface="+mn-ea"/>
                <a:cs typeface="Calibri"/>
              </a:rPr>
              <a:t>. Her i Norge signerte over 17.000 aksjonen. Familien mottok også store mengder solidaritetsbrev (på bildet nederst i hjørnet ser dere broren hennes sitte og lese brevene). </a:t>
            </a:r>
            <a:br>
              <a:rPr lang="nb-NO" sz="1200" b="0" i="0" kern="1200" dirty="0">
                <a:solidFill>
                  <a:schemeClr val="tx1"/>
                </a:solidFill>
                <a:latin typeface="Arial" panose="020B0604020202020204" pitchFamily="34" charset="0"/>
                <a:ea typeface="+mn-ea"/>
                <a:cs typeface="Calibri"/>
              </a:rPr>
            </a:br>
            <a:endParaRPr lang="nb-NO" sz="1200" b="0" i="0" kern="1200" dirty="0">
              <a:solidFill>
                <a:schemeClr val="tx1"/>
              </a:solidFill>
              <a:latin typeface="Arial" panose="020B0604020202020204" pitchFamily="34" charset="0"/>
              <a:ea typeface="+mn-ea"/>
              <a:cs typeface="Calibri"/>
            </a:endParaRPr>
          </a:p>
        </p:txBody>
      </p:sp>
      <p:sp>
        <p:nvSpPr>
          <p:cNvPr id="4" name="Plassholder for lysbildenummer 3"/>
          <p:cNvSpPr>
            <a:spLocks noGrp="1"/>
          </p:cNvSpPr>
          <p:nvPr>
            <p:ph type="sldNum" sz="quarter" idx="5"/>
          </p:nvPr>
        </p:nvSpPr>
        <p:spPr/>
        <p:txBody>
          <a:bodyPr/>
          <a:lstStyle/>
          <a:p>
            <a:fld id="{CABA83D6-8AF6-3D4B-9EFC-43021A75D9C7}" type="slidenum">
              <a:rPr lang="nb-NO" smtClean="0"/>
              <a:pPr/>
              <a:t>3</a:t>
            </a:fld>
            <a:endParaRPr lang="nb-NO" dirty="0"/>
          </a:p>
        </p:txBody>
      </p:sp>
    </p:spTree>
    <p:extLst>
      <p:ext uri="{BB962C8B-B14F-4D97-AF65-F5344CB8AC3E}">
        <p14:creationId xmlns:p14="http://schemas.microsoft.com/office/powerpoint/2010/main" val="81861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spcAft>
                <a:spcPts val="1950"/>
              </a:spcAft>
              <a:buFont typeface="Symbol" panose="05050102010706020507" pitchFamily="18" charset="2"/>
              <a:buChar char=""/>
            </a:pPr>
            <a:r>
              <a:rPr lang="nb-NO" sz="12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Zhang </a:t>
            </a:r>
            <a:r>
              <a:rPr lang="nb-NO" sz="1200" dirty="0" err="1">
                <a:solidFill>
                  <a:srgbClr val="212529"/>
                </a:solidFill>
                <a:effectLst/>
                <a:latin typeface="Arial" panose="020B0604020202020204" pitchFamily="34" charset="0"/>
                <a:ea typeface="Times New Roman" panose="02020603050405020304" pitchFamily="18" charset="0"/>
                <a:cs typeface="Arial" panose="020B0604020202020204" pitchFamily="34" charset="0"/>
              </a:rPr>
              <a:t>Zhan</a:t>
            </a:r>
            <a:r>
              <a:rPr lang="nb-NO" sz="12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 var en av de første journalistene som rapporterte om covid-19 fra Wuhan i Kina. For dette ble hun uskyldig dømt til </a:t>
            </a:r>
            <a:r>
              <a:rPr lang="nb-NO" sz="1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år i fengsel</a:t>
            </a:r>
            <a:r>
              <a:rPr lang="nb-NO" sz="12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a:t>
            </a:r>
          </a:p>
          <a:p>
            <a:pPr marL="0" lvl="0" indent="0">
              <a:spcAft>
                <a:spcPts val="1950"/>
              </a:spcAft>
              <a:buFont typeface="Symbol" panose="05050102010706020507" pitchFamily="18" charset="2"/>
              <a:buNone/>
            </a:pPr>
            <a:endParaRPr lang="nb-NO"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950"/>
              </a:spcAft>
              <a:buFont typeface="Symbol" panose="05050102010706020507" pitchFamily="18" charset="2"/>
              <a:buChar char=""/>
            </a:pPr>
            <a:r>
              <a:rPr lang="nb-NO" sz="12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Etter at hun ble arrestert, begynte hun en sultestreik. Som straff ble hun påført håndjern døgnet rundt, og tidvis også fotlenker. I tillegg forteller hun at hun ble brutalt tvangsforet både av voktere og andre innsatte.</a:t>
            </a:r>
          </a:p>
          <a:p>
            <a:pPr marL="0" lvl="0" indent="0">
              <a:spcAft>
                <a:spcPts val="1950"/>
              </a:spcAft>
              <a:buFont typeface="Symbol" panose="05050102010706020507" pitchFamily="18" charset="2"/>
              <a:buNone/>
            </a:pPr>
            <a:endParaRPr lang="nb-NO"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950"/>
              </a:spcAft>
              <a:buFont typeface="Symbol" panose="05050102010706020507" pitchFamily="18" charset="2"/>
              <a:buChar char=""/>
            </a:pPr>
            <a:r>
              <a:rPr lang="nb-NO" sz="1200" b="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Nå har hun begynt en ny sultestreik. </a:t>
            </a:r>
            <a:r>
              <a:rPr lang="nb-NO" sz="12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I sommer ble hun overflyttet til sykehus på grunn av alvorlig underernæring. Zhang veide da under 40 kilo og led av hovne føtter. Familien er svært bekymret for henne.</a:t>
            </a:r>
            <a:endParaRPr lang="nb-NO" sz="1200" dirty="0">
              <a:effectLst/>
              <a:latin typeface="Arial" panose="020B0604020202020204" pitchFamily="34" charset="0"/>
              <a:ea typeface="Times New Roman" panose="02020603050405020304" pitchFamily="18"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4</a:t>
            </a:fld>
            <a:endParaRPr lang="nb-NO" dirty="0"/>
          </a:p>
        </p:txBody>
      </p:sp>
    </p:spTree>
    <p:extLst>
      <p:ext uri="{BB962C8B-B14F-4D97-AF65-F5344CB8AC3E}">
        <p14:creationId xmlns:p14="http://schemas.microsoft.com/office/powerpoint/2010/main" val="192231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sng" dirty="0"/>
              <a:t>Bakgrunn:</a:t>
            </a:r>
          </a:p>
          <a:p>
            <a:r>
              <a:rPr lang="nb-NO" dirty="0"/>
              <a:t>På bildet ser dere helsearbeidere i Wuhan som sjekket folk for covid-19.</a:t>
            </a:r>
          </a:p>
          <a:p>
            <a:endParaRPr lang="nb-NO" dirty="0"/>
          </a:p>
          <a:p>
            <a:pPr marL="171450" indent="-171450">
              <a:buFont typeface="Arial" panose="020B0604020202020204" pitchFamily="34" charset="0"/>
              <a:buChar char="•"/>
            </a:pPr>
            <a:r>
              <a:rPr lang="nb-NO" dirty="0"/>
              <a:t>Kinesiske myndigheter har innført et svært strengt sensurregime over hele landet. Journalister som skriver noe som myndigheter oppfatter som kritikk eller skadelig for dem selv eller kommunistpartiet, risikerer å miste jobben, å bli banket opp av politiet eller sivilkledde hjelpere av myndighetene, eller de kan bli dømt til lange fengselsstraffer for å «spre usannheter», «skape strid», «provosere til opprør» eller «undergrave folks tillit til staten».</a:t>
            </a:r>
          </a:p>
          <a:p>
            <a:endParaRPr lang="nb-NO" dirty="0"/>
          </a:p>
          <a:p>
            <a:pPr marL="171450" indent="-171450">
              <a:buFont typeface="Arial" panose="020B0604020202020204" pitchFamily="34" charset="0"/>
              <a:buChar char="•"/>
            </a:pPr>
            <a:r>
              <a:rPr lang="nb-NO" dirty="0"/>
              <a:t>Internett blir strengt overvåket. Både de som skriver noe, for eksempel på sosiale medier, som myndighetene misliker, og de som søker på «mistenkelige» søkeord som demokrati eller menneskerettigheter, kan bli truet, miste jobben, bli kastet ut av leiligheten sin eller havne i fengsel. Det kan også hende at familiemedlemmene blir truet eller straffet.</a:t>
            </a:r>
          </a:p>
          <a:p>
            <a:endParaRPr lang="nb-NO" dirty="0"/>
          </a:p>
          <a:p>
            <a:pPr marL="171450" indent="-171450">
              <a:buFont typeface="Arial" panose="020B0604020202020204" pitchFamily="34" charset="0"/>
              <a:buChar char="•"/>
            </a:pPr>
            <a:r>
              <a:rPr lang="nb-NO" dirty="0"/>
              <a:t>På den måten prøver Kinas makthavere å ha full kontroll over hva slags informasjon folk mottar, for å kunne sikre at befolkningen alltid har et positivt inntrykk av det de gjør. Ubehagelige nyheter blir kontrollert eller undertrykket. Legen som oppdaget korona-viruset først og varslet om det i slutten av 2019, ble umiddelbart kalt inn til politiet og truet med straff hvis han fortalte det videre. Først senere tok myndighetene advarslene hans på alvor og slo alarm. </a:t>
            </a:r>
          </a:p>
          <a:p>
            <a:endParaRPr lang="nb-NO" dirty="0"/>
          </a:p>
          <a:p>
            <a:pPr marL="171450" indent="-171450">
              <a:buFont typeface="Arial" panose="020B0604020202020204" pitchFamily="34" charset="0"/>
              <a:buChar char="•"/>
            </a:pPr>
            <a:r>
              <a:rPr lang="nb-NO" dirty="0"/>
              <a:t>Siden de aller fleste registrerte journalister i Kina blir strengt kontrollert, spiller såkalte </a:t>
            </a:r>
            <a:r>
              <a:rPr lang="nb-NO" dirty="0" err="1"/>
              <a:t>grassrotjournalister</a:t>
            </a:r>
            <a:r>
              <a:rPr lang="nb-NO" dirty="0"/>
              <a:t> som Zhang </a:t>
            </a:r>
            <a:r>
              <a:rPr lang="nb-NO" dirty="0" err="1"/>
              <a:t>Zhan</a:t>
            </a:r>
            <a:r>
              <a:rPr lang="nb-NO" dirty="0"/>
              <a:t> en kjempeviktig rolle for å spre usensurert informasjon. Det er personer som ikke har en offisiell tillatelse som journalist, men som jobber på samme måte, reiser rundt gjør intervjuer, og sprer det de har funnet gjennom sosiale medier eller blogger. </a:t>
            </a:r>
          </a:p>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5</a:t>
            </a:fld>
            <a:endParaRPr lang="nb-NO" dirty="0"/>
          </a:p>
        </p:txBody>
      </p:sp>
    </p:spTree>
    <p:extLst>
      <p:ext uri="{BB962C8B-B14F-4D97-AF65-F5344CB8AC3E}">
        <p14:creationId xmlns:p14="http://schemas.microsoft.com/office/powerpoint/2010/main" val="188726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dere få se en video av Zhang </a:t>
            </a:r>
            <a:r>
              <a:rPr lang="nb-NO" dirty="0" err="1"/>
              <a:t>Zhan</a:t>
            </a:r>
            <a:r>
              <a:rPr lang="nb-NO" dirty="0"/>
              <a:t> (tekstet til norsk).</a:t>
            </a:r>
          </a:p>
        </p:txBody>
      </p:sp>
      <p:sp>
        <p:nvSpPr>
          <p:cNvPr id="4" name="Plassholder for lysbildenummer 3"/>
          <p:cNvSpPr>
            <a:spLocks noGrp="1"/>
          </p:cNvSpPr>
          <p:nvPr>
            <p:ph type="sldNum" sz="quarter" idx="5"/>
          </p:nvPr>
        </p:nvSpPr>
        <p:spPr/>
        <p:txBody>
          <a:bodyPr/>
          <a:lstStyle/>
          <a:p>
            <a:fld id="{CABA83D6-8AF6-3D4B-9EFC-43021A75D9C7}" type="slidenum">
              <a:rPr lang="nb-NO" smtClean="0"/>
              <a:pPr/>
              <a:t>6</a:t>
            </a:fld>
            <a:endParaRPr lang="nb-NO" dirty="0"/>
          </a:p>
        </p:txBody>
      </p:sp>
    </p:spTree>
    <p:extLst>
      <p:ext uri="{BB962C8B-B14F-4D97-AF65-F5344CB8AC3E}">
        <p14:creationId xmlns:p14="http://schemas.microsoft.com/office/powerpoint/2010/main" val="182724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AMNESTY INTERNATIONAL KREVER AT:</a:t>
            </a:r>
            <a:endParaRPr lang="nb-NO"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b-NO"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Zhang </a:t>
            </a:r>
            <a:r>
              <a:rPr lang="nb-NO"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Zhan</a:t>
            </a:r>
            <a:r>
              <a:rPr lang="nb-NO"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løslates umiddelbart og uten betingelser.</a:t>
            </a:r>
            <a:endParaRPr lang="nb-NO" sz="1800" dirty="0">
              <a:effectLst/>
              <a:latin typeface="Arial" panose="020B060402020202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7</a:t>
            </a:fld>
            <a:endParaRPr lang="nb-NO" dirty="0"/>
          </a:p>
        </p:txBody>
      </p:sp>
    </p:spTree>
    <p:extLst>
      <p:ext uri="{BB962C8B-B14F-4D97-AF65-F5344CB8AC3E}">
        <p14:creationId xmlns:p14="http://schemas.microsoft.com/office/powerpoint/2010/main" val="266474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8</a:t>
            </a:fld>
            <a:endParaRPr lang="nb-NO" dirty="0"/>
          </a:p>
        </p:txBody>
      </p:sp>
    </p:spTree>
    <p:extLst>
      <p:ext uri="{BB962C8B-B14F-4D97-AF65-F5344CB8AC3E}">
        <p14:creationId xmlns:p14="http://schemas.microsoft.com/office/powerpoint/2010/main" val="4775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u="sng" dirty="0">
                <a:solidFill>
                  <a:srgbClr val="202124"/>
                </a:solidFill>
                <a:effectLst/>
                <a:latin typeface="inherit"/>
              </a:rPr>
              <a:t>Solidaritetsmeldinger: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202124"/>
                </a:solidFill>
                <a:effectLst/>
                <a:latin typeface="inherit"/>
              </a:rPr>
              <a:t>Solidaritetsmeldinger med oppmuntrende ord er veldig velkomne. Ikke bare vil de bidra til å gi Zhang </a:t>
            </a:r>
            <a:r>
              <a:rPr lang="nb-NO" sz="1800" dirty="0" err="1">
                <a:solidFill>
                  <a:srgbClr val="202124"/>
                </a:solidFill>
                <a:effectLst/>
                <a:latin typeface="inherit"/>
              </a:rPr>
              <a:t>Zhan</a:t>
            </a:r>
            <a:r>
              <a:rPr lang="nb-NO" sz="1800" dirty="0">
                <a:solidFill>
                  <a:srgbClr val="202124"/>
                </a:solidFill>
                <a:effectLst/>
                <a:latin typeface="inherit"/>
              </a:rPr>
              <a:t> mot, de vil også vise fengselet at verden er bekymret for henne. Send gjerne Zhang </a:t>
            </a:r>
            <a:r>
              <a:rPr lang="nb-NO" sz="1800" dirty="0" err="1">
                <a:solidFill>
                  <a:srgbClr val="202124"/>
                </a:solidFill>
                <a:effectLst/>
                <a:latin typeface="inherit"/>
              </a:rPr>
              <a:t>Zhan</a:t>
            </a:r>
            <a:r>
              <a:rPr lang="nb-NO" sz="1800" dirty="0">
                <a:solidFill>
                  <a:srgbClr val="202124"/>
                </a:solidFill>
                <a:effectLst/>
                <a:latin typeface="inherit"/>
              </a:rPr>
              <a:t> et postkort eller brev som viser et landemerke eller et landskapsbilde fra stedet der du bor.</a:t>
            </a:r>
            <a:r>
              <a:rPr lang="nb-NO" dirty="0">
                <a:effectLst/>
              </a:rPr>
              <a:t> </a:t>
            </a:r>
            <a:r>
              <a:rPr lang="nb-NO" sz="1800" b="1"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Tips: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Husk å skrive hvem brever er til, og hvem det ert fra (og gjerne land pluss dato).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u="sng"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u="sng"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u="sng" dirty="0">
                <a:effectLst/>
                <a:latin typeface="Arial" panose="020B0604020202020204" pitchFamily="34" charset="0"/>
                <a:ea typeface="Calibri" panose="020F0502020204030204" pitchFamily="34" charset="0"/>
                <a:cs typeface="Arial" panose="020B0604020202020204" pitchFamily="34" charset="0"/>
              </a:rPr>
              <a:t>Når det gjelder appellbrevene: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highlight>
                  <a:srgbClr val="FFFF00"/>
                </a:highlight>
                <a:latin typeface="Arial" panose="020B0604020202020204" pitchFamily="34" charset="0"/>
                <a:cs typeface="Arial" panose="020B0604020202020204" pitchFamily="34" charset="0"/>
              </a:rPr>
              <a:t>I </a:t>
            </a:r>
            <a:r>
              <a:rPr lang="nb-NO" sz="1200" b="0" u="none" dirty="0">
                <a:latin typeface="Arial" panose="020B0604020202020204" pitchFamily="34" charset="0"/>
                <a:cs typeface="Arial" panose="020B0604020202020204" pitchFamily="34" charset="0"/>
              </a:rPr>
              <a:t>appellbrev</a:t>
            </a:r>
            <a:r>
              <a:rPr lang="nb-NO" sz="1200" dirty="0">
                <a:highlight>
                  <a:srgbClr val="FFFF00"/>
                </a:highlight>
                <a:latin typeface="Arial" panose="020B0604020202020204" pitchFamily="34" charset="0"/>
                <a:cs typeface="Arial" panose="020B0604020202020204" pitchFamily="34" charset="0"/>
              </a:rPr>
              <a:t> </a:t>
            </a:r>
            <a:r>
              <a:rPr lang="nb-NO" sz="1200" dirty="0">
                <a:latin typeface="Arial" panose="020B0604020202020204" pitchFamily="34" charset="0"/>
                <a:cs typeface="Arial" panose="020B0604020202020204" pitchFamily="34" charset="0"/>
              </a:rPr>
              <a:t>til myndighetene er det viktig å ha en respektfull tone og holde seg til saken det gjelder. Det er kjempebra hvis avsenderen gir uttrykk for sitt personlige engasjement og viser at han eller hun bryr seg. Det man imidlertid må unngå er å skjelle ut de man skriver til eller gi uttrykk for politiske eller ideologiske synspunkter, ønsker om vold, e.l. Det kan sette den man skriver appellen for i et dårlig lys og skade hans eller hennes sak.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CABA83D6-8AF6-3D4B-9EFC-43021A75D9C7}" type="slidenum">
              <a:rPr lang="nb-NO" smtClean="0"/>
              <a:pPr/>
              <a:t>9</a:t>
            </a:fld>
            <a:endParaRPr lang="nb-NO" dirty="0"/>
          </a:p>
        </p:txBody>
      </p:sp>
    </p:spTree>
    <p:extLst>
      <p:ext uri="{BB962C8B-B14F-4D97-AF65-F5344CB8AC3E}">
        <p14:creationId xmlns:p14="http://schemas.microsoft.com/office/powerpoint/2010/main" val="385715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_1">
    <p:bg>
      <p:bgPr>
        <a:solidFill>
          <a:srgbClr val="000000"/>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8190E3-08D4-BB43-9E20-08BEB47044BF}"/>
              </a:ext>
            </a:extLst>
          </p:cNvPr>
          <p:cNvSpPr>
            <a:spLocks noGrp="1"/>
          </p:cNvSpPr>
          <p:nvPr>
            <p:ph type="ctrTitle" hasCustomPrompt="1"/>
          </p:nvPr>
        </p:nvSpPr>
        <p:spPr>
          <a:xfrm>
            <a:off x="1633032" y="1633031"/>
            <a:ext cx="8925936" cy="1876931"/>
          </a:xfrm>
          <a:prstGeom prst="rect">
            <a:avLst/>
          </a:prstGeom>
        </p:spPr>
        <p:txBody>
          <a:bodyPr anchor="b"/>
          <a:lstStyle>
            <a:lvl1pPr algn="ctr">
              <a:defRPr sz="60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
        <p:nvSpPr>
          <p:cNvPr id="3" name="Undertittel 2">
            <a:extLst>
              <a:ext uri="{FF2B5EF4-FFF2-40B4-BE49-F238E27FC236}">
                <a16:creationId xmlns:a16="http://schemas.microsoft.com/office/drawing/2014/main" id="{01766F6A-81BE-F54E-AB62-D0279A5EFE1B}"/>
              </a:ext>
            </a:extLst>
          </p:cNvPr>
          <p:cNvSpPr>
            <a:spLocks noGrp="1"/>
          </p:cNvSpPr>
          <p:nvPr>
            <p:ph type="subTitle" idx="1"/>
          </p:nvPr>
        </p:nvSpPr>
        <p:spPr>
          <a:xfrm>
            <a:off x="1633032" y="3602038"/>
            <a:ext cx="8925936" cy="1611306"/>
          </a:xfrm>
          <a:prstGeom prst="rect">
            <a:avLst/>
          </a:prstGeom>
        </p:spPr>
        <p:txBody>
          <a:bodyPr/>
          <a:lstStyle>
            <a:lvl1pPr marL="0" indent="0" algn="ctr">
              <a:buNone/>
              <a:defRPr sz="2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01691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r og bokser">
    <p:spTree>
      <p:nvGrpSpPr>
        <p:cNvPr id="1" name=""/>
        <p:cNvGrpSpPr/>
        <p:nvPr/>
      </p:nvGrpSpPr>
      <p:grpSpPr>
        <a:xfrm>
          <a:off x="0" y="0"/>
          <a:ext cx="0" cy="0"/>
          <a:chOff x="0" y="0"/>
          <a:chExt cx="0" cy="0"/>
        </a:xfrm>
      </p:grpSpPr>
      <p:sp>
        <p:nvSpPr>
          <p:cNvPr id="5" name="Plassholder for SmartArt 2">
            <a:extLst>
              <a:ext uri="{FF2B5EF4-FFF2-40B4-BE49-F238E27FC236}">
                <a16:creationId xmlns:a16="http://schemas.microsoft.com/office/drawing/2014/main" id="{B51E2E35-1107-9A4A-ACAE-703CF6C1779C}"/>
              </a:ext>
            </a:extLst>
          </p:cNvPr>
          <p:cNvSpPr>
            <a:spLocks noGrp="1"/>
          </p:cNvSpPr>
          <p:nvPr>
            <p:ph type="dgm" sz="quarter" idx="13" hasCustomPrompt="1"/>
          </p:nvPr>
        </p:nvSpPr>
        <p:spPr>
          <a:xfrm>
            <a:off x="319714" y="319714"/>
            <a:ext cx="11511923" cy="5255585"/>
          </a:xfrm>
          <a:prstGeom prst="rect">
            <a:avLst/>
          </a:prstGeom>
        </p:spPr>
        <p:txBody>
          <a:bodyPr/>
          <a:lstStyle>
            <a:lvl1pPr>
              <a:defRPr sz="2400" b="0" i="0">
                <a:latin typeface="Arial" panose="020B0604020202020204" pitchFamily="34" charset="0"/>
                <a:cs typeface="Arial" panose="020B0604020202020204" pitchFamily="34" charset="0"/>
              </a:defRPr>
            </a:lvl1pPr>
          </a:lstStyle>
          <a:p>
            <a:r>
              <a:rPr lang="nb-NO" dirty="0"/>
              <a:t>Klikk på ikonet for å legge til tabeller/bokser</a:t>
            </a:r>
          </a:p>
        </p:txBody>
      </p:sp>
    </p:spTree>
    <p:extLst>
      <p:ext uri="{BB962C8B-B14F-4D97-AF65-F5344CB8AC3E}">
        <p14:creationId xmlns:p14="http://schemas.microsoft.com/office/powerpoint/2010/main" val="2052270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k">
    <p:spTree>
      <p:nvGrpSpPr>
        <p:cNvPr id="1" name=""/>
        <p:cNvGrpSpPr/>
        <p:nvPr/>
      </p:nvGrpSpPr>
      <p:grpSpPr>
        <a:xfrm>
          <a:off x="0" y="0"/>
          <a:ext cx="0" cy="0"/>
          <a:chOff x="0" y="0"/>
          <a:chExt cx="0" cy="0"/>
        </a:xfrm>
      </p:grpSpPr>
      <p:sp>
        <p:nvSpPr>
          <p:cNvPr id="6" name="Plassholder for innhold 4">
            <a:extLst>
              <a:ext uri="{FF2B5EF4-FFF2-40B4-BE49-F238E27FC236}">
                <a16:creationId xmlns:a16="http://schemas.microsoft.com/office/drawing/2014/main" id="{EF2430AD-A849-B94E-8835-CCA27CE27511}"/>
              </a:ext>
            </a:extLst>
          </p:cNvPr>
          <p:cNvSpPr>
            <a:spLocks noGrp="1"/>
          </p:cNvSpPr>
          <p:nvPr>
            <p:ph idx="12" hasCustomPrompt="1"/>
          </p:nvPr>
        </p:nvSpPr>
        <p:spPr>
          <a:xfrm>
            <a:off x="319715" y="319715"/>
            <a:ext cx="11511741" cy="525558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et objekt i form av foto, film eller annen grafikk</a:t>
            </a:r>
          </a:p>
        </p:txBody>
      </p:sp>
    </p:spTree>
    <p:extLst>
      <p:ext uri="{BB962C8B-B14F-4D97-AF65-F5344CB8AC3E}">
        <p14:creationId xmlns:p14="http://schemas.microsoft.com/office/powerpoint/2010/main" val="345514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collage">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60FC81B1-DCDF-B54F-B694-8FFAB896357D}"/>
              </a:ext>
            </a:extLst>
          </p:cNvPr>
          <p:cNvSpPr>
            <a:spLocks noGrp="1"/>
          </p:cNvSpPr>
          <p:nvPr>
            <p:ph type="pic" sz="quarter" idx="11" hasCustomPrompt="1"/>
          </p:nvPr>
        </p:nvSpPr>
        <p:spPr>
          <a:xfrm>
            <a:off x="360001" y="3568235"/>
            <a:ext cx="5555634" cy="2932578"/>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8" name="Plassholder for bilde 2">
            <a:extLst>
              <a:ext uri="{FF2B5EF4-FFF2-40B4-BE49-F238E27FC236}">
                <a16:creationId xmlns:a16="http://schemas.microsoft.com/office/drawing/2014/main" id="{C8568C63-3910-494B-9394-1B9CA576AF7A}"/>
              </a:ext>
            </a:extLst>
          </p:cNvPr>
          <p:cNvSpPr>
            <a:spLocks noGrp="1"/>
          </p:cNvSpPr>
          <p:nvPr>
            <p:ph type="pic" sz="quarter" idx="12" hasCustomPrompt="1"/>
          </p:nvPr>
        </p:nvSpPr>
        <p:spPr>
          <a:xfrm>
            <a:off x="6275635" y="336804"/>
            <a:ext cx="5556365" cy="291219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25" name="Plassholder for bilde 2">
            <a:extLst>
              <a:ext uri="{FF2B5EF4-FFF2-40B4-BE49-F238E27FC236}">
                <a16:creationId xmlns:a16="http://schemas.microsoft.com/office/drawing/2014/main" id="{8A3DE175-9718-A148-ADE4-AB684575FB4C}"/>
              </a:ext>
            </a:extLst>
          </p:cNvPr>
          <p:cNvSpPr>
            <a:spLocks noGrp="1"/>
          </p:cNvSpPr>
          <p:nvPr>
            <p:ph type="pic" sz="quarter" idx="14" hasCustomPrompt="1"/>
          </p:nvPr>
        </p:nvSpPr>
        <p:spPr>
          <a:xfrm>
            <a:off x="359271" y="357184"/>
            <a:ext cx="2597816" cy="289181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26" name="Plassholder for bilde 2">
            <a:extLst>
              <a:ext uri="{FF2B5EF4-FFF2-40B4-BE49-F238E27FC236}">
                <a16:creationId xmlns:a16="http://schemas.microsoft.com/office/drawing/2014/main" id="{E2C83A58-0236-824F-AFBE-C50FC7BE9555}"/>
              </a:ext>
            </a:extLst>
          </p:cNvPr>
          <p:cNvSpPr>
            <a:spLocks noGrp="1"/>
          </p:cNvSpPr>
          <p:nvPr>
            <p:ph type="pic" sz="quarter" idx="15" hasCustomPrompt="1"/>
          </p:nvPr>
        </p:nvSpPr>
        <p:spPr>
          <a:xfrm>
            <a:off x="3317818" y="357184"/>
            <a:ext cx="2597816" cy="289181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30" name="Plassholder for bilde 2">
            <a:extLst>
              <a:ext uri="{FF2B5EF4-FFF2-40B4-BE49-F238E27FC236}">
                <a16:creationId xmlns:a16="http://schemas.microsoft.com/office/drawing/2014/main" id="{D746F3D2-255B-B142-8EBC-2A7E2EC53FE3}"/>
              </a:ext>
            </a:extLst>
          </p:cNvPr>
          <p:cNvSpPr>
            <a:spLocks noGrp="1"/>
          </p:cNvSpPr>
          <p:nvPr>
            <p:ph type="pic" sz="quarter" idx="17" hasCustomPrompt="1"/>
          </p:nvPr>
        </p:nvSpPr>
        <p:spPr>
          <a:xfrm>
            <a:off x="6299447" y="3588618"/>
            <a:ext cx="2574369" cy="2932578"/>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foto</a:t>
            </a:r>
          </a:p>
        </p:txBody>
      </p:sp>
      <p:sp>
        <p:nvSpPr>
          <p:cNvPr id="10" name="Tittel 1">
            <a:extLst>
              <a:ext uri="{FF2B5EF4-FFF2-40B4-BE49-F238E27FC236}">
                <a16:creationId xmlns:a16="http://schemas.microsoft.com/office/drawing/2014/main" id="{0DE41731-51EE-714F-BB28-8AE9EBA7D064}"/>
              </a:ext>
            </a:extLst>
          </p:cNvPr>
          <p:cNvSpPr>
            <a:spLocks noGrp="1"/>
          </p:cNvSpPr>
          <p:nvPr>
            <p:ph type="title" hasCustomPrompt="1"/>
          </p:nvPr>
        </p:nvSpPr>
        <p:spPr>
          <a:xfrm>
            <a:off x="9257628" y="3568235"/>
            <a:ext cx="2574370" cy="2018177"/>
          </a:xfrm>
          <a:prstGeom prst="rect">
            <a:avLst/>
          </a:prstGeom>
        </p:spPr>
        <p:txBody>
          <a:bodyPr anchor="t"/>
          <a:lstStyle>
            <a:lvl1pPr algn="r">
              <a:defRPr sz="2800" b="1" i="0">
                <a:solidFill>
                  <a:srgbClr val="000000"/>
                </a:solidFill>
                <a:latin typeface="Arial Narrow" panose="020B0604020202020204" pitchFamily="34" charset="0"/>
                <a:cs typeface="Arial Narrow" panose="020B0604020202020204" pitchFamily="34" charset="0"/>
              </a:defRPr>
            </a:lvl1pPr>
          </a:lstStyle>
          <a:p>
            <a:r>
              <a:rPr lang="nb-NO" dirty="0"/>
              <a:t>KLIKK FOR Å REDIGERE TEKSTEN</a:t>
            </a:r>
          </a:p>
        </p:txBody>
      </p:sp>
    </p:spTree>
    <p:extLst>
      <p:ext uri="{BB962C8B-B14F-4D97-AF65-F5344CB8AC3E}">
        <p14:creationId xmlns:p14="http://schemas.microsoft.com/office/powerpoint/2010/main" val="16366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F51E63AF-25E2-AC4A-9EDC-A481DB6CF369}"/>
              </a:ext>
            </a:extLst>
          </p:cNvPr>
          <p:cNvSpPr>
            <a:spLocks noGrp="1"/>
          </p:cNvSpPr>
          <p:nvPr>
            <p:ph type="media" sz="quarter" idx="11"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000000"/>
                </a:solidFill>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Klikk på ikonet for å legge til en film</a:t>
            </a:r>
          </a:p>
        </p:txBody>
      </p:sp>
    </p:spTree>
    <p:extLst>
      <p:ext uri="{BB962C8B-B14F-4D97-AF65-F5344CB8AC3E}">
        <p14:creationId xmlns:p14="http://schemas.microsoft.com/office/powerpoint/2010/main" val="288490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mpanjeside_Tittel og innhold_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6715D60-34E7-2940-8BEC-2599FF880BB0}"/>
              </a:ext>
            </a:extLst>
          </p:cNvPr>
          <p:cNvSpPr/>
          <p:nvPr userDrawn="1"/>
        </p:nvSpPr>
        <p:spPr>
          <a:xfrm>
            <a:off x="5735991" y="0"/>
            <a:ext cx="645600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60D130C0-FF07-B048-ABA4-26128DA8DE41}"/>
              </a:ext>
            </a:extLst>
          </p:cNvPr>
          <p:cNvSpPr/>
          <p:nvPr userDrawn="1"/>
        </p:nvSpPr>
        <p:spPr>
          <a:xfrm>
            <a:off x="0" y="0"/>
            <a:ext cx="5735999"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015993" cy="1622931"/>
          </a:xfrm>
          <a:prstGeom prst="rect">
            <a:avLst/>
          </a:prstGeom>
        </p:spPr>
        <p:txBody>
          <a:bodyPr/>
          <a:lstStyle>
            <a:lvl1pPr marL="0" indent="0" algn="l">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015993" cy="1876931"/>
          </a:xfrm>
          <a:prstGeom prst="rect">
            <a:avLst/>
          </a:prstGeom>
        </p:spPr>
        <p:txBody>
          <a:bodyPr anchor="b"/>
          <a:lstStyle>
            <a:lvl1pPr>
              <a:defRPr sz="6000" b="1" i="0">
                <a:latin typeface="Arial Narrow" panose="020B0604020202020204" pitchFamily="34" charset="0"/>
                <a:cs typeface="Arial Narrow" panose="020B0604020202020204" pitchFamily="34" charset="0"/>
              </a:defRPr>
            </a:lvl1pPr>
          </a:lstStyle>
          <a:p>
            <a:r>
              <a:rPr lang="nb-NO" dirty="0"/>
              <a:t>KLIKK FOR Å REDIGERE</a:t>
            </a:r>
          </a:p>
        </p:txBody>
      </p:sp>
      <p:sp>
        <p:nvSpPr>
          <p:cNvPr id="9" name="Trekant 8">
            <a:extLst>
              <a:ext uri="{FF2B5EF4-FFF2-40B4-BE49-F238E27FC236}">
                <a16:creationId xmlns:a16="http://schemas.microsoft.com/office/drawing/2014/main" id="{044A36E6-8CD1-4A49-BC03-9644C5E5E73E}"/>
              </a:ext>
            </a:extLst>
          </p:cNvPr>
          <p:cNvSpPr>
            <a:spLocks/>
          </p:cNvSpPr>
          <p:nvPr userDrawn="1"/>
        </p:nvSpPr>
        <p:spPr>
          <a:xfrm rot="5400000">
            <a:off x="5645998" y="3249000"/>
            <a:ext cx="540000" cy="360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3">
            <a:extLst>
              <a:ext uri="{FF2B5EF4-FFF2-40B4-BE49-F238E27FC236}">
                <a16:creationId xmlns:a16="http://schemas.microsoft.com/office/drawing/2014/main" id="{3B12A945-8A01-C946-931D-2A4D3330DA7F}"/>
              </a:ext>
            </a:extLst>
          </p:cNvPr>
          <p:cNvSpPr>
            <a:spLocks noGrp="1"/>
          </p:cNvSpPr>
          <p:nvPr>
            <p:ph type="body" sz="quarter" idx="14" hasCustomPrompt="1"/>
          </p:nvPr>
        </p:nvSpPr>
        <p:spPr>
          <a:xfrm>
            <a:off x="6455999" y="371474"/>
            <a:ext cx="5375639" cy="6128179"/>
          </a:xfrm>
          <a:prstGeom prst="rect">
            <a:avLst/>
          </a:prstGeom>
        </p:spPr>
        <p:txBody>
          <a:bodyPr lIns="90000" anchor="ctr"/>
          <a:lstStyle>
            <a:lvl1pPr algn="l">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dirty="0"/>
              <a:t>Klikk for å redigere teksten</a:t>
            </a:r>
          </a:p>
          <a:p>
            <a:pPr lvl="1"/>
            <a:r>
              <a:rPr lang="nb-NO" dirty="0"/>
              <a:t>Andre nivå</a:t>
            </a:r>
          </a:p>
          <a:p>
            <a:pPr lvl="2"/>
            <a:r>
              <a:rPr lang="nb-NO" dirty="0"/>
              <a:t>Tredje nivå</a:t>
            </a:r>
          </a:p>
        </p:txBody>
      </p:sp>
    </p:spTree>
    <p:extLst>
      <p:ext uri="{BB962C8B-B14F-4D97-AF65-F5344CB8AC3E}">
        <p14:creationId xmlns:p14="http://schemas.microsoft.com/office/powerpoint/2010/main" val="170553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mpanjeside_Tittel og innhold_2">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B485151-603F-9342-B82E-EF9E25D6CE7E}"/>
              </a:ext>
            </a:extLst>
          </p:cNvPr>
          <p:cNvSpPr/>
          <p:nvPr userDrawn="1"/>
        </p:nvSpPr>
        <p:spPr>
          <a:xfrm>
            <a:off x="5735991" y="0"/>
            <a:ext cx="645600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26AA5491-3EFC-5C40-95A0-8FFB5F51621D}"/>
              </a:ext>
            </a:extLst>
          </p:cNvPr>
          <p:cNvSpPr/>
          <p:nvPr userDrawn="1"/>
        </p:nvSpPr>
        <p:spPr>
          <a:xfrm>
            <a:off x="0" y="0"/>
            <a:ext cx="5735999"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3">
            <a:extLst>
              <a:ext uri="{FF2B5EF4-FFF2-40B4-BE49-F238E27FC236}">
                <a16:creationId xmlns:a16="http://schemas.microsoft.com/office/drawing/2014/main" id="{349A49C9-E97F-9C4F-8A36-B9F6FA5592D0}"/>
              </a:ext>
            </a:extLst>
          </p:cNvPr>
          <p:cNvSpPr>
            <a:spLocks noGrp="1"/>
          </p:cNvSpPr>
          <p:nvPr>
            <p:ph type="body" sz="half" idx="2" hasCustomPrompt="1"/>
          </p:nvPr>
        </p:nvSpPr>
        <p:spPr>
          <a:xfrm>
            <a:off x="6456000" y="360000"/>
            <a:ext cx="5376000" cy="6139653"/>
          </a:xfrm>
          <a:prstGeom prst="rect">
            <a:avLst/>
          </a:prstGeom>
        </p:spPr>
        <p:txBody>
          <a:bodyPr anchor="ctr"/>
          <a:lstStyle>
            <a:lvl1pPr marL="0" indent="0">
              <a:buNone/>
              <a:defRPr sz="24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Klikk for å redigere teksten</a:t>
            </a:r>
          </a:p>
        </p:txBody>
      </p:sp>
      <p:sp>
        <p:nvSpPr>
          <p:cNvPr id="8" name="Trekant 7">
            <a:extLst>
              <a:ext uri="{FF2B5EF4-FFF2-40B4-BE49-F238E27FC236}">
                <a16:creationId xmlns:a16="http://schemas.microsoft.com/office/drawing/2014/main" id="{D780D8E2-3773-534E-A2F7-DF47B415B961}"/>
              </a:ext>
            </a:extLst>
          </p:cNvPr>
          <p:cNvSpPr>
            <a:spLocks/>
          </p:cNvSpPr>
          <p:nvPr userDrawn="1"/>
        </p:nvSpPr>
        <p:spPr>
          <a:xfrm rot="5400000">
            <a:off x="5645999" y="3249000"/>
            <a:ext cx="540000" cy="360000"/>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Undertittel 2">
            <a:extLst>
              <a:ext uri="{FF2B5EF4-FFF2-40B4-BE49-F238E27FC236}">
                <a16:creationId xmlns:a16="http://schemas.microsoft.com/office/drawing/2014/main" id="{9F12DA8B-CA77-E849-B3C3-E7D3080EB45D}"/>
              </a:ext>
            </a:extLst>
          </p:cNvPr>
          <p:cNvSpPr>
            <a:spLocks noGrp="1"/>
          </p:cNvSpPr>
          <p:nvPr>
            <p:ph type="subTitle" idx="1"/>
          </p:nvPr>
        </p:nvSpPr>
        <p:spPr>
          <a:xfrm>
            <a:off x="360000" y="2327355"/>
            <a:ext cx="5015627" cy="1622931"/>
          </a:xfrm>
          <a:prstGeom prst="rect">
            <a:avLst/>
          </a:prstGeom>
        </p:spPr>
        <p:txBody>
          <a:bodyPr/>
          <a:lstStyle>
            <a:lvl1pPr marL="0" indent="0" algn="ctr">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5" name="Tittel 1">
            <a:extLst>
              <a:ext uri="{FF2B5EF4-FFF2-40B4-BE49-F238E27FC236}">
                <a16:creationId xmlns:a16="http://schemas.microsoft.com/office/drawing/2014/main" id="{7D7E771A-272F-2547-BA53-B9ED405EF473}"/>
              </a:ext>
            </a:extLst>
          </p:cNvPr>
          <p:cNvSpPr>
            <a:spLocks noGrp="1"/>
          </p:cNvSpPr>
          <p:nvPr>
            <p:ph type="title" hasCustomPrompt="1"/>
          </p:nvPr>
        </p:nvSpPr>
        <p:spPr>
          <a:xfrm>
            <a:off x="359999" y="359053"/>
            <a:ext cx="5015627" cy="1876931"/>
          </a:xfrm>
          <a:prstGeom prst="rect">
            <a:avLst/>
          </a:prstGeom>
        </p:spPr>
        <p:txBody>
          <a:bodyPr anchor="b"/>
          <a:lstStyle>
            <a:lvl1pPr algn="ctr">
              <a:defRPr sz="4400" b="1" i="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dirty="0"/>
              <a:t>KLIKK FOR Å REDIGERE</a:t>
            </a:r>
          </a:p>
        </p:txBody>
      </p:sp>
    </p:spTree>
    <p:extLst>
      <p:ext uri="{BB962C8B-B14F-4D97-AF65-F5344CB8AC3E}">
        <p14:creationId xmlns:p14="http://schemas.microsoft.com/office/powerpoint/2010/main" val="82551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_2 med foto">
    <p:bg>
      <p:bgRef idx="1001">
        <a:schemeClr val="bg1"/>
      </p:bgRef>
    </p:bg>
    <p:spTree>
      <p:nvGrpSpPr>
        <p:cNvPr id="1" name=""/>
        <p:cNvGrpSpPr/>
        <p:nvPr/>
      </p:nvGrpSpPr>
      <p:grpSpPr>
        <a:xfrm>
          <a:off x="0" y="0"/>
          <a:ext cx="0" cy="0"/>
          <a:chOff x="0" y="0"/>
          <a:chExt cx="0" cy="0"/>
        </a:xfrm>
      </p:grpSpPr>
      <p:sp>
        <p:nvSpPr>
          <p:cNvPr id="39" name="Plassholder for bilde 27">
            <a:extLst>
              <a:ext uri="{FF2B5EF4-FFF2-40B4-BE49-F238E27FC236}">
                <a16:creationId xmlns:a16="http://schemas.microsoft.com/office/drawing/2014/main" id="{6D8938C2-05A6-5647-8059-EE372F8075CA}"/>
              </a:ext>
            </a:extLst>
          </p:cNvPr>
          <p:cNvSpPr>
            <a:spLocks noGrp="1"/>
          </p:cNvSpPr>
          <p:nvPr>
            <p:ph type="pic" sz="quarter" idx="10"/>
          </p:nvPr>
        </p:nvSpPr>
        <p:spPr>
          <a:xfrm>
            <a:off x="0" y="0"/>
            <a:ext cx="12192000" cy="6858000"/>
          </a:xfrm>
          <a:prstGeom prst="rect">
            <a:avLst/>
          </a:prstGeom>
        </p:spPr>
        <p:txBody>
          <a:bodyPr/>
          <a:lstStyle>
            <a:lvl1pPr algn="r">
              <a:defRPr sz="2400" b="0" i="0">
                <a:latin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42" name="Tittel 1">
            <a:extLst>
              <a:ext uri="{FF2B5EF4-FFF2-40B4-BE49-F238E27FC236}">
                <a16:creationId xmlns:a16="http://schemas.microsoft.com/office/drawing/2014/main" id="{608BE5DE-B0BE-E642-8252-44B182F51209}"/>
              </a:ext>
            </a:extLst>
          </p:cNvPr>
          <p:cNvSpPr>
            <a:spLocks noGrp="1"/>
          </p:cNvSpPr>
          <p:nvPr>
            <p:ph type="ctrTitle" hasCustomPrompt="1"/>
          </p:nvPr>
        </p:nvSpPr>
        <p:spPr>
          <a:xfrm>
            <a:off x="360000" y="435795"/>
            <a:ext cx="5735999" cy="2142303"/>
          </a:xfrm>
          <a:prstGeom prst="rect">
            <a:avLst/>
          </a:prstGeom>
        </p:spPr>
        <p:txBody>
          <a:bodyPr anchor="b"/>
          <a:lstStyle>
            <a:lvl1pPr algn="l">
              <a:defRPr sz="6000" b="1" i="0" cap="all" baseline="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dirty="0"/>
              <a:t>KLIKK FOR Å </a:t>
            </a:r>
            <a:r>
              <a:rPr lang="nb-NO" dirty="0" err="1"/>
              <a:t>REDIGERe</a:t>
            </a:r>
            <a:endParaRPr lang="nb-NO" dirty="0"/>
          </a:p>
        </p:txBody>
      </p:sp>
      <p:sp>
        <p:nvSpPr>
          <p:cNvPr id="43" name="Undertittel 2">
            <a:extLst>
              <a:ext uri="{FF2B5EF4-FFF2-40B4-BE49-F238E27FC236}">
                <a16:creationId xmlns:a16="http://schemas.microsoft.com/office/drawing/2014/main" id="{58BFE5F1-AEB5-9A4F-851C-73C52DC50A88}"/>
              </a:ext>
            </a:extLst>
          </p:cNvPr>
          <p:cNvSpPr>
            <a:spLocks noGrp="1"/>
          </p:cNvSpPr>
          <p:nvPr>
            <p:ph type="subTitle" idx="1"/>
          </p:nvPr>
        </p:nvSpPr>
        <p:spPr>
          <a:xfrm>
            <a:off x="360000" y="2668913"/>
            <a:ext cx="5735999" cy="1612567"/>
          </a:xfrm>
          <a:prstGeom prst="rect">
            <a:avLst/>
          </a:prstGeom>
        </p:spPr>
        <p:txBody>
          <a:bodyPr/>
          <a:lstStyle>
            <a:lvl1pPr marL="0" indent="0" algn="l">
              <a:buNone/>
              <a:defRPr sz="2800" b="0" i="0">
                <a:solidFill>
                  <a:srgbClr val="000000"/>
                </a:solidFill>
                <a:highlight>
                  <a:srgbClr val="FFFF00"/>
                </a:highligh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21620489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foto">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B5413133-AE2A-F445-BB19-220649558E74}"/>
              </a:ext>
            </a:extLst>
          </p:cNvPr>
          <p:cNvSpPr>
            <a:spLocks noGrp="1"/>
          </p:cNvSpPr>
          <p:nvPr>
            <p:ph type="pic" sz="quarter" idx="11"/>
          </p:nvPr>
        </p:nvSpPr>
        <p:spPr>
          <a:xfrm>
            <a:off x="6095998" y="0"/>
            <a:ext cx="6096002" cy="6858000"/>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36" name="Rektangel 35">
            <a:extLst>
              <a:ext uri="{FF2B5EF4-FFF2-40B4-BE49-F238E27FC236}">
                <a16:creationId xmlns:a16="http://schemas.microsoft.com/office/drawing/2014/main" id="{3B4DF016-C3EB-4F42-B219-1511D26DDD58}"/>
              </a:ext>
            </a:extLst>
          </p:cNvPr>
          <p:cNvSpPr/>
          <p:nvPr userDrawn="1"/>
        </p:nvSpPr>
        <p:spPr>
          <a:xfrm>
            <a:off x="0" y="0"/>
            <a:ext cx="609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376000" cy="1622931"/>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376000" cy="1876931"/>
          </a:xfrm>
          <a:prstGeom prst="rect">
            <a:avLst/>
          </a:prstGeom>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Tree>
    <p:extLst>
      <p:ext uri="{BB962C8B-B14F-4D97-AF65-F5344CB8AC3E}">
        <p14:creationId xmlns:p14="http://schemas.microsoft.com/office/powerpoint/2010/main" val="97640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B4EC8CE9-EFA9-C241-81EA-25E0039A8D52}"/>
              </a:ext>
            </a:extLst>
          </p:cNvPr>
          <p:cNvSpPr/>
          <p:nvPr userDrawn="1"/>
        </p:nvSpPr>
        <p:spPr>
          <a:xfrm>
            <a:off x="0" y="0"/>
            <a:ext cx="609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Undertittel 2">
            <a:extLst>
              <a:ext uri="{FF2B5EF4-FFF2-40B4-BE49-F238E27FC236}">
                <a16:creationId xmlns:a16="http://schemas.microsoft.com/office/drawing/2014/main" id="{559485BA-13C2-7347-86C4-3FF9B1549987}"/>
              </a:ext>
            </a:extLst>
          </p:cNvPr>
          <p:cNvSpPr>
            <a:spLocks noGrp="1"/>
          </p:cNvSpPr>
          <p:nvPr>
            <p:ph type="subTitle" idx="1"/>
          </p:nvPr>
        </p:nvSpPr>
        <p:spPr>
          <a:xfrm>
            <a:off x="359999" y="3602038"/>
            <a:ext cx="5376000" cy="1622931"/>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359999" y="1633030"/>
            <a:ext cx="5376000" cy="1876931"/>
          </a:xfrm>
          <a:prstGeom prst="rect">
            <a:avLst/>
          </a:prstGeom>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
        <p:nvSpPr>
          <p:cNvPr id="12" name="Plassholder for tekst 3">
            <a:extLst>
              <a:ext uri="{FF2B5EF4-FFF2-40B4-BE49-F238E27FC236}">
                <a16:creationId xmlns:a16="http://schemas.microsoft.com/office/drawing/2014/main" id="{9522136C-46BA-B343-B08D-CB02C1F5A4AA}"/>
              </a:ext>
            </a:extLst>
          </p:cNvPr>
          <p:cNvSpPr>
            <a:spLocks noGrp="1"/>
          </p:cNvSpPr>
          <p:nvPr>
            <p:ph type="body" sz="quarter" idx="13" hasCustomPrompt="1"/>
          </p:nvPr>
        </p:nvSpPr>
        <p:spPr>
          <a:xfrm>
            <a:off x="6455999" y="371474"/>
            <a:ext cx="5375639" cy="5215301"/>
          </a:xfrm>
          <a:prstGeom prst="rect">
            <a:avLst/>
          </a:prstGeom>
        </p:spPr>
        <p:txBody>
          <a:bodyPr lIns="90000" anchor="ctr"/>
          <a:lstStyle>
            <a:lvl1pPr algn="l">
              <a:defRPr sz="2400" b="0" i="0">
                <a:solidFill>
                  <a:schemeClr val="tx1"/>
                </a:solidFill>
                <a:latin typeface="Arial" panose="020B0604020202020204" pitchFamily="34" charset="0"/>
                <a:cs typeface="Arial" panose="020B0604020202020204" pitchFamily="34" charset="0"/>
              </a:defRPr>
            </a:lvl1pPr>
            <a:lvl2pPr>
              <a:defRPr sz="2000" b="0" i="0">
                <a:solidFill>
                  <a:schemeClr val="tx1"/>
                </a:solidFill>
                <a:latin typeface="Arial" panose="020B0604020202020204" pitchFamily="34" charset="0"/>
                <a:cs typeface="Arial" panose="020B0604020202020204" pitchFamily="34" charset="0"/>
              </a:defRPr>
            </a:lvl2pPr>
            <a:lvl3pPr>
              <a:defRPr sz="1800" b="0" i="0">
                <a:solidFill>
                  <a:schemeClr val="tx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dirty="0"/>
              <a:t>Klikk for å redigere teksten</a:t>
            </a:r>
          </a:p>
          <a:p>
            <a:pPr lvl="1"/>
            <a:r>
              <a:rPr lang="nb-NO" dirty="0"/>
              <a:t>Andre nivå</a:t>
            </a:r>
          </a:p>
          <a:p>
            <a:pPr lvl="2"/>
            <a:r>
              <a:rPr lang="nb-NO" dirty="0"/>
              <a:t>Tredje nivå</a:t>
            </a:r>
          </a:p>
        </p:txBody>
      </p:sp>
    </p:spTree>
    <p:extLst>
      <p:ext uri="{BB962C8B-B14F-4D97-AF65-F5344CB8AC3E}">
        <p14:creationId xmlns:p14="http://schemas.microsoft.com/office/powerpoint/2010/main" val="15584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31" name="Tittel 1">
            <a:extLst>
              <a:ext uri="{FF2B5EF4-FFF2-40B4-BE49-F238E27FC236}">
                <a16:creationId xmlns:a16="http://schemas.microsoft.com/office/drawing/2014/main" id="{FFA75C50-FFD9-6846-A50D-92BF83EE038B}"/>
              </a:ext>
            </a:extLst>
          </p:cNvPr>
          <p:cNvSpPr>
            <a:spLocks noGrp="1"/>
          </p:cNvSpPr>
          <p:nvPr>
            <p:ph type="title" hasCustomPrompt="1"/>
          </p:nvPr>
        </p:nvSpPr>
        <p:spPr>
          <a:xfrm>
            <a:off x="626075" y="249074"/>
            <a:ext cx="11205562" cy="1101932"/>
          </a:xfrm>
          <a:prstGeom prst="rect">
            <a:avLst/>
          </a:prstGeom>
          <a:solidFill>
            <a:schemeClr val="tx1"/>
          </a:solidFill>
        </p:spPr>
        <p:txBody>
          <a:bodyPr anchor="b"/>
          <a:lstStyle>
            <a:lvl1pPr>
              <a:defRPr sz="4400" b="1" i="0">
                <a:solidFill>
                  <a:srgbClr val="FFFF00"/>
                </a:solidFill>
                <a:latin typeface="Arial Narrow" panose="020B0604020202020204" pitchFamily="34" charset="0"/>
                <a:cs typeface="Arial Narrow" panose="020B0604020202020204" pitchFamily="34" charset="0"/>
              </a:defRPr>
            </a:lvl1pPr>
          </a:lstStyle>
          <a:p>
            <a:r>
              <a:rPr lang="nb-NO" dirty="0"/>
              <a:t>KLIKK FOR Å REDIGERE</a:t>
            </a:r>
          </a:p>
        </p:txBody>
      </p:sp>
      <p:sp>
        <p:nvSpPr>
          <p:cNvPr id="12" name="Plassholder for tekst 3">
            <a:extLst>
              <a:ext uri="{FF2B5EF4-FFF2-40B4-BE49-F238E27FC236}">
                <a16:creationId xmlns:a16="http://schemas.microsoft.com/office/drawing/2014/main" id="{9522136C-46BA-B343-B08D-CB02C1F5A4AA}"/>
              </a:ext>
            </a:extLst>
          </p:cNvPr>
          <p:cNvSpPr>
            <a:spLocks noGrp="1"/>
          </p:cNvSpPr>
          <p:nvPr>
            <p:ph type="body" sz="quarter" idx="13" hasCustomPrompt="1"/>
          </p:nvPr>
        </p:nvSpPr>
        <p:spPr>
          <a:xfrm>
            <a:off x="626076" y="1633030"/>
            <a:ext cx="11205562" cy="4108743"/>
          </a:xfrm>
          <a:prstGeom prst="rect">
            <a:avLst/>
          </a:prstGeom>
        </p:spPr>
        <p:txBody>
          <a:bodyPr lIns="90000" anchor="t" anchorCtr="0"/>
          <a:lstStyle>
            <a:lvl1pPr algn="l">
              <a:defRPr sz="2400" b="0" i="0">
                <a:solidFill>
                  <a:schemeClr val="tx1"/>
                </a:solidFill>
                <a:latin typeface="Arial" panose="020B0604020202020204" pitchFamily="34" charset="0"/>
                <a:cs typeface="Arial" panose="020B0604020202020204" pitchFamily="34" charset="0"/>
              </a:defRPr>
            </a:lvl1pPr>
            <a:lvl2pPr>
              <a:defRPr sz="20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3pPr>
            <a:lvl4pPr>
              <a:defRPr b="0" i="0">
                <a:solidFill>
                  <a:schemeClr val="bg1"/>
                </a:solidFill>
                <a:latin typeface="Arial" panose="020B0604020202020204" pitchFamily="34" charset="0"/>
                <a:cs typeface="Arial" panose="020B0604020202020204" pitchFamily="34" charset="0"/>
              </a:defRPr>
            </a:lvl4pPr>
            <a:lvl5pPr>
              <a:defRPr b="0" i="0">
                <a:solidFill>
                  <a:schemeClr val="bg1"/>
                </a:solidFill>
                <a:latin typeface="Arial" panose="020B0604020202020204" pitchFamily="34" charset="0"/>
                <a:cs typeface="Arial" panose="020B0604020202020204" pitchFamily="34" charset="0"/>
              </a:defRPr>
            </a:lvl5pPr>
          </a:lstStyle>
          <a:p>
            <a:pPr lvl="0"/>
            <a:r>
              <a:rPr lang="nb-NO" dirty="0"/>
              <a:t>Klikk for å redigere teksten</a:t>
            </a:r>
          </a:p>
          <a:p>
            <a:pPr lvl="1"/>
            <a:r>
              <a:rPr lang="nb-NO" dirty="0"/>
              <a:t>Andre nivå</a:t>
            </a:r>
          </a:p>
          <a:p>
            <a:pPr lvl="2"/>
            <a:r>
              <a:rPr lang="nb-NO" dirty="0"/>
              <a:t>Tredje nivå</a:t>
            </a:r>
          </a:p>
        </p:txBody>
      </p:sp>
    </p:spTree>
    <p:extLst>
      <p:ext uri="{BB962C8B-B14F-4D97-AF65-F5344CB8AC3E}">
        <p14:creationId xmlns:p14="http://schemas.microsoft.com/office/powerpoint/2010/main" val="219883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og sitat">
    <p:spTree>
      <p:nvGrpSpPr>
        <p:cNvPr id="1" name=""/>
        <p:cNvGrpSpPr/>
        <p:nvPr/>
      </p:nvGrpSpPr>
      <p:grpSpPr>
        <a:xfrm>
          <a:off x="0" y="0"/>
          <a:ext cx="0" cy="0"/>
          <a:chOff x="0" y="0"/>
          <a:chExt cx="0" cy="0"/>
        </a:xfrm>
      </p:grpSpPr>
      <p:sp>
        <p:nvSpPr>
          <p:cNvPr id="4" name="Plassholder for bilde 27">
            <a:extLst>
              <a:ext uri="{FF2B5EF4-FFF2-40B4-BE49-F238E27FC236}">
                <a16:creationId xmlns:a16="http://schemas.microsoft.com/office/drawing/2014/main" id="{88D9C563-60F1-BC4C-A2B6-F2794C10E589}"/>
              </a:ext>
            </a:extLst>
          </p:cNvPr>
          <p:cNvSpPr>
            <a:spLocks noGrp="1"/>
          </p:cNvSpPr>
          <p:nvPr>
            <p:ph type="pic" sz="quarter" idx="10"/>
          </p:nvPr>
        </p:nvSpPr>
        <p:spPr>
          <a:xfrm>
            <a:off x="0" y="0"/>
            <a:ext cx="12192000" cy="6858000"/>
          </a:xfrm>
          <a:prstGeom prst="rect">
            <a:avLst/>
          </a:prstGeom>
        </p:spPr>
        <p:txBody>
          <a:bodyPr/>
          <a:lstStyle>
            <a:lvl1pPr>
              <a:defRPr sz="2400" b="0" i="0">
                <a:latin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Undertittel 2">
            <a:extLst>
              <a:ext uri="{FF2B5EF4-FFF2-40B4-BE49-F238E27FC236}">
                <a16:creationId xmlns:a16="http://schemas.microsoft.com/office/drawing/2014/main" id="{B630359E-B659-A345-93F3-B1C680A4FEF4}"/>
              </a:ext>
            </a:extLst>
          </p:cNvPr>
          <p:cNvSpPr>
            <a:spLocks noGrp="1"/>
          </p:cNvSpPr>
          <p:nvPr>
            <p:ph type="subTitle" idx="1" hasCustomPrompt="1"/>
          </p:nvPr>
        </p:nvSpPr>
        <p:spPr>
          <a:xfrm>
            <a:off x="6096000" y="360001"/>
            <a:ext cx="5736000" cy="5214520"/>
          </a:xfrm>
          <a:prstGeom prst="rect">
            <a:avLst/>
          </a:prstGeom>
        </p:spPr>
        <p:txBody>
          <a:bodyPr anchor="ctr"/>
          <a:lstStyle>
            <a:lvl1pPr marL="0" indent="0" algn="r">
              <a:buNone/>
              <a:defRPr sz="5400" b="1" i="1">
                <a:solidFill>
                  <a:srgbClr val="FFFF00"/>
                </a:solidFill>
                <a:latin typeface="Arial Narrow" panose="020B0604020202020204" pitchFamily="34" charset="0"/>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a:t>
            </a:r>
          </a:p>
        </p:txBody>
      </p:sp>
    </p:spTree>
    <p:extLst>
      <p:ext uri="{BB962C8B-B14F-4D97-AF65-F5344CB8AC3E}">
        <p14:creationId xmlns:p14="http://schemas.microsoft.com/office/powerpoint/2010/main" val="282115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kk og innhold_1">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EEF49E1-FA7D-AD4C-863C-AEDCC59819DB}"/>
              </a:ext>
            </a:extLst>
          </p:cNvPr>
          <p:cNvSpPr/>
          <p:nvPr userDrawn="1"/>
        </p:nvSpPr>
        <p:spPr>
          <a:xfrm>
            <a:off x="319715" y="319715"/>
            <a:ext cx="5416104" cy="6218570"/>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0000"/>
              </a:solidFill>
            </a:endParaRPr>
          </a:p>
        </p:txBody>
      </p:sp>
      <p:sp>
        <p:nvSpPr>
          <p:cNvPr id="14" name="Trekant 13">
            <a:extLst>
              <a:ext uri="{FF2B5EF4-FFF2-40B4-BE49-F238E27FC236}">
                <a16:creationId xmlns:a16="http://schemas.microsoft.com/office/drawing/2014/main" id="{EF1E48D1-E1BE-9F4D-B00A-29A1C115FE7F}"/>
              </a:ext>
            </a:extLst>
          </p:cNvPr>
          <p:cNvSpPr>
            <a:spLocks/>
          </p:cNvSpPr>
          <p:nvPr userDrawn="1"/>
        </p:nvSpPr>
        <p:spPr>
          <a:xfrm rot="5400000">
            <a:off x="5645819" y="3249000"/>
            <a:ext cx="540000" cy="360000"/>
          </a:xfrm>
          <a:prstGeom prst="triangle">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innhold 4">
            <a:extLst>
              <a:ext uri="{FF2B5EF4-FFF2-40B4-BE49-F238E27FC236}">
                <a16:creationId xmlns:a16="http://schemas.microsoft.com/office/drawing/2014/main" id="{E0AD383A-62CF-D94A-B155-19CF5D565B9F}"/>
              </a:ext>
            </a:extLst>
          </p:cNvPr>
          <p:cNvSpPr>
            <a:spLocks noGrp="1"/>
          </p:cNvSpPr>
          <p:nvPr>
            <p:ph idx="12" hasCustomPrompt="1"/>
          </p:nvPr>
        </p:nvSpPr>
        <p:spPr>
          <a:xfrm>
            <a:off x="6456181" y="319715"/>
            <a:ext cx="5375275" cy="5255585"/>
          </a:xfrm>
          <a:prstGeom prst="rect">
            <a:avLst/>
          </a:prstGeom>
        </p:spPr>
        <p:txBody>
          <a:bodyPr/>
          <a:lstStyle>
            <a:lvl1pPr>
              <a:defRPr sz="2400" b="0" i="0">
                <a:solidFill>
                  <a:srgbClr val="000000"/>
                </a:solidFill>
                <a:latin typeface="Arial" panose="020B0604020202020204" pitchFamily="34" charset="0"/>
                <a:cs typeface="Arial" panose="020B0604020202020204" pitchFamily="34" charset="0"/>
              </a:defRPr>
            </a:lvl1pPr>
          </a:lstStyle>
          <a:p>
            <a:r>
              <a:rPr lang="nb-NO" dirty="0"/>
              <a:t>Legg til et objekt</a:t>
            </a:r>
          </a:p>
        </p:txBody>
      </p:sp>
      <p:sp>
        <p:nvSpPr>
          <p:cNvPr id="9" name="Plassholder for tekst 2">
            <a:extLst>
              <a:ext uri="{FF2B5EF4-FFF2-40B4-BE49-F238E27FC236}">
                <a16:creationId xmlns:a16="http://schemas.microsoft.com/office/drawing/2014/main" id="{55976128-D334-1B46-8840-FAE08631A543}"/>
              </a:ext>
            </a:extLst>
          </p:cNvPr>
          <p:cNvSpPr>
            <a:spLocks noGrp="1"/>
          </p:cNvSpPr>
          <p:nvPr>
            <p:ph type="body" sz="quarter" idx="15" hasCustomPrompt="1"/>
          </p:nvPr>
        </p:nvSpPr>
        <p:spPr>
          <a:xfrm>
            <a:off x="639763" y="639763"/>
            <a:ext cx="4775200" cy="5578807"/>
          </a:xfrm>
          <a:prstGeom prst="rect">
            <a:avLst/>
          </a:prstGeom>
        </p:spPr>
        <p:txBody>
          <a:bodyPr anchor="ctr"/>
          <a:lstStyle>
            <a:lvl1pPr>
              <a:defRPr sz="2400">
                <a:latin typeface="+mn-lt"/>
              </a:defRPr>
            </a:lvl1pPr>
          </a:lstStyle>
          <a:p>
            <a:pPr lvl="0"/>
            <a:r>
              <a:rPr lang="nb-NO" dirty="0"/>
              <a:t>Klikk for å redigere punkter</a:t>
            </a:r>
          </a:p>
        </p:txBody>
      </p:sp>
    </p:spTree>
    <p:extLst>
      <p:ext uri="{BB962C8B-B14F-4D97-AF65-F5344CB8AC3E}">
        <p14:creationId xmlns:p14="http://schemas.microsoft.com/office/powerpoint/2010/main" val="31289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k og innhold_2">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9B81E1-670B-1C48-B834-B2EB12D9D0E7}"/>
              </a:ext>
            </a:extLst>
          </p:cNvPr>
          <p:cNvSpPr/>
          <p:nvPr userDrawn="1"/>
        </p:nvSpPr>
        <p:spPr>
          <a:xfrm>
            <a:off x="0" y="0"/>
            <a:ext cx="6096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62FB06EF-E7AD-4E4A-998F-03AF5CFF623E}"/>
              </a:ext>
            </a:extLst>
          </p:cNvPr>
          <p:cNvGrpSpPr/>
          <p:nvPr userDrawn="1"/>
        </p:nvGrpSpPr>
        <p:grpSpPr>
          <a:xfrm>
            <a:off x="6456945" y="371475"/>
            <a:ext cx="5374691" cy="5203825"/>
            <a:chOff x="6456945" y="371475"/>
            <a:chExt cx="5374691" cy="5203825"/>
          </a:xfrm>
        </p:grpSpPr>
        <p:sp>
          <p:nvSpPr>
            <p:cNvPr id="17" name="Rektangel 16">
              <a:extLst>
                <a:ext uri="{FF2B5EF4-FFF2-40B4-BE49-F238E27FC236}">
                  <a16:creationId xmlns:a16="http://schemas.microsoft.com/office/drawing/2014/main" id="{44739AA5-97CB-6943-9939-D05E84574D79}"/>
                </a:ext>
              </a:extLst>
            </p:cNvPr>
            <p:cNvSpPr/>
            <p:nvPr userDrawn="1"/>
          </p:nvSpPr>
          <p:spPr>
            <a:xfrm>
              <a:off x="6816945" y="371475"/>
              <a:ext cx="5014691" cy="520382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000000"/>
                </a:solidFill>
              </a:endParaRPr>
            </a:p>
          </p:txBody>
        </p:sp>
        <p:sp>
          <p:nvSpPr>
            <p:cNvPr id="18" name="Trekant 17">
              <a:extLst>
                <a:ext uri="{FF2B5EF4-FFF2-40B4-BE49-F238E27FC236}">
                  <a16:creationId xmlns:a16="http://schemas.microsoft.com/office/drawing/2014/main" id="{46A43932-DD7B-CC49-BAF4-E88790E66DDF}"/>
                </a:ext>
              </a:extLst>
            </p:cNvPr>
            <p:cNvSpPr>
              <a:spLocks/>
            </p:cNvSpPr>
            <p:nvPr userDrawn="1"/>
          </p:nvSpPr>
          <p:spPr>
            <a:xfrm rot="16200000">
              <a:off x="6366945" y="2793387"/>
              <a:ext cx="540000" cy="360000"/>
            </a:xfrm>
            <a:prstGeom prst="triangle">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4" name="Undertittel 2">
            <a:extLst>
              <a:ext uri="{FF2B5EF4-FFF2-40B4-BE49-F238E27FC236}">
                <a16:creationId xmlns:a16="http://schemas.microsoft.com/office/drawing/2014/main" id="{B0C7010E-09BD-4441-8427-669D782B1B9E}"/>
              </a:ext>
            </a:extLst>
          </p:cNvPr>
          <p:cNvSpPr>
            <a:spLocks noGrp="1"/>
          </p:cNvSpPr>
          <p:nvPr>
            <p:ph type="subTitle" idx="1"/>
          </p:nvPr>
        </p:nvSpPr>
        <p:spPr>
          <a:xfrm>
            <a:off x="360000" y="2327355"/>
            <a:ext cx="5015627" cy="1622931"/>
          </a:xfrm>
          <a:prstGeom prst="rect">
            <a:avLst/>
          </a:prstGeom>
        </p:spPr>
        <p:txBody>
          <a:bodyPr/>
          <a:lstStyle>
            <a:lvl1pPr marL="0" indent="0" algn="ctr">
              <a:buNone/>
              <a:defRPr sz="24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25" name="Tittel 1">
            <a:extLst>
              <a:ext uri="{FF2B5EF4-FFF2-40B4-BE49-F238E27FC236}">
                <a16:creationId xmlns:a16="http://schemas.microsoft.com/office/drawing/2014/main" id="{CB53200D-6BD8-8F47-BCCB-C78C13538CB2}"/>
              </a:ext>
            </a:extLst>
          </p:cNvPr>
          <p:cNvSpPr>
            <a:spLocks noGrp="1"/>
          </p:cNvSpPr>
          <p:nvPr>
            <p:ph type="title" hasCustomPrompt="1"/>
          </p:nvPr>
        </p:nvSpPr>
        <p:spPr>
          <a:xfrm>
            <a:off x="359999" y="359053"/>
            <a:ext cx="5015627" cy="1876931"/>
          </a:xfrm>
          <a:prstGeom prst="rect">
            <a:avLst/>
          </a:prstGeom>
        </p:spPr>
        <p:txBody>
          <a:bodyPr anchor="b"/>
          <a:lstStyle>
            <a:lvl1pPr algn="ctr">
              <a:defRPr sz="4400" b="1" i="0">
                <a:solidFill>
                  <a:schemeClr val="bg1"/>
                </a:solidFill>
                <a:highlight>
                  <a:srgbClr val="000000"/>
                </a:highlight>
                <a:latin typeface="Arial Narrow" panose="020B0604020202020204" pitchFamily="34" charset="0"/>
                <a:cs typeface="Arial Narrow" panose="020B0604020202020204" pitchFamily="34" charset="0"/>
              </a:defRPr>
            </a:lvl1pPr>
          </a:lstStyle>
          <a:p>
            <a:r>
              <a:rPr lang="nb-NO" dirty="0"/>
              <a:t>KLIKK FOR Å REDIGERE</a:t>
            </a:r>
          </a:p>
        </p:txBody>
      </p:sp>
      <p:sp>
        <p:nvSpPr>
          <p:cNvPr id="12" name="Plassholder for tekst 2">
            <a:extLst>
              <a:ext uri="{FF2B5EF4-FFF2-40B4-BE49-F238E27FC236}">
                <a16:creationId xmlns:a16="http://schemas.microsoft.com/office/drawing/2014/main" id="{40A664F9-E5E8-E64D-9108-CDB83DB1978A}"/>
              </a:ext>
            </a:extLst>
          </p:cNvPr>
          <p:cNvSpPr>
            <a:spLocks noGrp="1"/>
          </p:cNvSpPr>
          <p:nvPr>
            <p:ph type="body" sz="quarter" idx="15" hasCustomPrompt="1"/>
          </p:nvPr>
        </p:nvSpPr>
        <p:spPr>
          <a:xfrm>
            <a:off x="7176945" y="721979"/>
            <a:ext cx="4293741" cy="4502818"/>
          </a:xfrm>
          <a:prstGeom prst="rect">
            <a:avLst/>
          </a:prstGeom>
        </p:spPr>
        <p:txBody>
          <a:bodyPr anchor="ctr"/>
          <a:lstStyle>
            <a:lvl1pPr>
              <a:defRPr sz="2400">
                <a:latin typeface="+mn-lt"/>
              </a:defRPr>
            </a:lvl1pPr>
          </a:lstStyle>
          <a:p>
            <a:pPr lvl="0"/>
            <a:r>
              <a:rPr lang="nb-NO" dirty="0"/>
              <a:t>Klikk for å redigere punkter</a:t>
            </a:r>
          </a:p>
        </p:txBody>
      </p:sp>
    </p:spTree>
    <p:extLst>
      <p:ext uri="{BB962C8B-B14F-4D97-AF65-F5344CB8AC3E}">
        <p14:creationId xmlns:p14="http://schemas.microsoft.com/office/powerpoint/2010/main" val="369553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9" name="Plassholder for diagram 2">
            <a:extLst>
              <a:ext uri="{FF2B5EF4-FFF2-40B4-BE49-F238E27FC236}">
                <a16:creationId xmlns:a16="http://schemas.microsoft.com/office/drawing/2014/main" id="{9FC845ED-227D-CD4E-9B71-FBD9603CF722}"/>
              </a:ext>
            </a:extLst>
          </p:cNvPr>
          <p:cNvSpPr>
            <a:spLocks noGrp="1"/>
          </p:cNvSpPr>
          <p:nvPr>
            <p:ph type="chart" sz="quarter" idx="13" hasCustomPrompt="1"/>
          </p:nvPr>
        </p:nvSpPr>
        <p:spPr>
          <a:xfrm>
            <a:off x="319715" y="319714"/>
            <a:ext cx="11511741" cy="52555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Klikk på ikonet for å legge til diagram</a:t>
            </a:r>
          </a:p>
        </p:txBody>
      </p:sp>
    </p:spTree>
    <p:extLst>
      <p:ext uri="{BB962C8B-B14F-4D97-AF65-F5344CB8AC3E}">
        <p14:creationId xmlns:p14="http://schemas.microsoft.com/office/powerpoint/2010/main" val="118837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amnesty.no/"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a:hlinkClick r:id="rId17"/>
            <a:extLst>
              <a:ext uri="{FF2B5EF4-FFF2-40B4-BE49-F238E27FC236}">
                <a16:creationId xmlns:a16="http://schemas.microsoft.com/office/drawing/2014/main" id="{232E7C60-F83E-BB43-989F-46462012ED3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58968" y="5952875"/>
            <a:ext cx="1273032" cy="540000"/>
          </a:xfrm>
          <a:prstGeom prst="rect">
            <a:avLst/>
          </a:prstGeom>
          <a:noFill/>
          <a:ln>
            <a:noFill/>
          </a:ln>
        </p:spPr>
      </p:pic>
    </p:spTree>
    <p:extLst>
      <p:ext uri="{BB962C8B-B14F-4D97-AF65-F5344CB8AC3E}">
        <p14:creationId xmlns:p14="http://schemas.microsoft.com/office/powerpoint/2010/main" val="2380607847"/>
      </p:ext>
    </p:extLst>
  </p:cSld>
  <p:clrMap bg1="lt1" tx1="dk1" bg2="lt2" tx2="dk2" accent1="accent1" accent2="accent2" accent3="accent3" accent4="accent4" accent5="accent5" accent6="accent6" hlink="hlink" folHlink="folHlink"/>
  <p:sldLayoutIdLst>
    <p:sldLayoutId id="2147483660" r:id="rId1"/>
    <p:sldLayoutId id="2147483683" r:id="rId2"/>
    <p:sldLayoutId id="2147483650" r:id="rId3"/>
    <p:sldLayoutId id="2147483666" r:id="rId4"/>
    <p:sldLayoutId id="2147483692" r:id="rId5"/>
    <p:sldLayoutId id="2147483667" r:id="rId6"/>
    <p:sldLayoutId id="2147483686" r:id="rId7"/>
    <p:sldLayoutId id="2147483687" r:id="rId8"/>
    <p:sldLayoutId id="2147483689" r:id="rId9"/>
    <p:sldLayoutId id="2147483690" r:id="rId10"/>
    <p:sldLayoutId id="2147483691" r:id="rId11"/>
    <p:sldLayoutId id="2147483685" r:id="rId12"/>
    <p:sldLayoutId id="2147483678" r:id="rId13"/>
    <p:sldLayoutId id="2147483677" r:id="rId14"/>
    <p:sldLayoutId id="214748366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ideo" Target="https://www.youtube.com/embed/l6Pc2-fb7Ts?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ssholder for bilde 19" descr="Et bilde som inneholder tekst, person&#10;&#10;Automatisk generert beskrivelse">
            <a:extLst>
              <a:ext uri="{FF2B5EF4-FFF2-40B4-BE49-F238E27FC236}">
                <a16:creationId xmlns:a16="http://schemas.microsoft.com/office/drawing/2014/main" id="{6C84796B-B402-49DC-BBCB-08138733A4A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0" y="604013"/>
            <a:ext cx="12191980" cy="6253987"/>
          </a:xfrm>
          <a:solidFill>
            <a:srgbClr val="008080"/>
          </a:solidFill>
        </p:spPr>
      </p:pic>
      <p:sp>
        <p:nvSpPr>
          <p:cNvPr id="7" name="TekstSylinder 6">
            <a:extLst>
              <a:ext uri="{FF2B5EF4-FFF2-40B4-BE49-F238E27FC236}">
                <a16:creationId xmlns:a16="http://schemas.microsoft.com/office/drawing/2014/main" id="{B4F6EEEE-58F1-41AC-8471-9E057BB75BEE}"/>
              </a:ext>
            </a:extLst>
          </p:cNvPr>
          <p:cNvSpPr txBox="1"/>
          <p:nvPr/>
        </p:nvSpPr>
        <p:spPr>
          <a:xfrm>
            <a:off x="-2125457" y="-1517514"/>
            <a:ext cx="10899805" cy="5429828"/>
          </a:xfrm>
          <a:prstGeom prst="rect">
            <a:avLst/>
          </a:prstGeom>
        </p:spPr>
        <p:txBody>
          <a:bodyPr rtlCol="0" anchor="ctr">
            <a:normAutofit/>
          </a:bodyPr>
          <a:lstStyle/>
          <a:p>
            <a:pPr algn="ctr">
              <a:lnSpc>
                <a:spcPct val="90000"/>
              </a:lnSpc>
              <a:spcBef>
                <a:spcPts val="1000"/>
              </a:spcBef>
              <a:spcAft>
                <a:spcPts val="600"/>
              </a:spcAft>
            </a:pPr>
            <a:r>
              <a:rPr lang="nb-NO" sz="5400" b="1" kern="1200" cap="all" dirty="0">
                <a:solidFill>
                  <a:schemeClr val="bg1"/>
                </a:solidFill>
                <a:effectLst>
                  <a:outerShdw blurRad="50800" dist="38100" dir="5400000" algn="t" rotWithShape="0">
                    <a:prstClr val="black">
                      <a:alpha val="40000"/>
                    </a:prstClr>
                  </a:outerShdw>
                </a:effectLst>
                <a:highlight>
                  <a:srgbClr val="000000"/>
                </a:highlight>
                <a:latin typeface="Arial Narrow" panose="020B0604020202020204" pitchFamily="34" charset="0"/>
                <a:ea typeface="+mn-ea"/>
                <a:cs typeface="Arial Narrow" panose="020B0604020202020204" pitchFamily="34" charset="0"/>
              </a:rPr>
              <a:t>SKRIV FOR</a:t>
            </a:r>
            <a:r>
              <a:rPr lang="nb-NO" sz="5400" b="1" cap="all" dirty="0">
                <a:solidFill>
                  <a:schemeClr val="bg1"/>
                </a:solidFill>
                <a:effectLst>
                  <a:outerShdw blurRad="50800" dist="38100" dir="5400000" algn="t" rotWithShape="0">
                    <a:prstClr val="black">
                      <a:alpha val="40000"/>
                    </a:prstClr>
                  </a:outerShdw>
                </a:effectLst>
                <a:highlight>
                  <a:srgbClr val="000000"/>
                </a:highlight>
                <a:latin typeface="Arial Narrow" panose="020B0604020202020204" pitchFamily="34" charset="0"/>
                <a:cs typeface="Arial Narrow" panose="020B0604020202020204" pitchFamily="34" charset="0"/>
              </a:rPr>
              <a:t> </a:t>
            </a:r>
            <a:r>
              <a:rPr lang="nb-NO" sz="5400" b="1" kern="1200" cap="all" dirty="0">
                <a:solidFill>
                  <a:schemeClr val="bg1"/>
                </a:solidFill>
                <a:effectLst>
                  <a:outerShdw blurRad="50800" dist="38100" dir="5400000" algn="t" rotWithShape="0">
                    <a:prstClr val="black">
                      <a:alpha val="40000"/>
                    </a:prstClr>
                  </a:outerShdw>
                </a:effectLst>
                <a:highlight>
                  <a:srgbClr val="000000"/>
                </a:highlight>
                <a:latin typeface="Arial Narrow" panose="020B0604020202020204" pitchFamily="34" charset="0"/>
                <a:ea typeface="+mn-ea"/>
                <a:cs typeface="Arial Narrow" panose="020B0604020202020204" pitchFamily="34" charset="0"/>
              </a:rPr>
              <a:t>LIV</a:t>
            </a:r>
          </a:p>
        </p:txBody>
      </p:sp>
    </p:spTree>
    <p:extLst>
      <p:ext uri="{BB962C8B-B14F-4D97-AF65-F5344CB8AC3E}">
        <p14:creationId xmlns:p14="http://schemas.microsoft.com/office/powerpoint/2010/main" val="262810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8098C9-5409-47D5-928C-F7C1E695FD4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Undertittel 6">
            <a:extLst>
              <a:ext uri="{FF2B5EF4-FFF2-40B4-BE49-F238E27FC236}">
                <a16:creationId xmlns:a16="http://schemas.microsoft.com/office/drawing/2014/main" id="{5536E45D-E93F-4428-93B2-581444A9F00A}"/>
              </a:ext>
            </a:extLst>
          </p:cNvPr>
          <p:cNvSpPr>
            <a:spLocks noGrp="1"/>
          </p:cNvSpPr>
          <p:nvPr>
            <p:ph type="subTitle" idx="1"/>
          </p:nvPr>
        </p:nvSpPr>
        <p:spPr/>
        <p:txBody>
          <a:bodyPr/>
          <a:lstStyle/>
          <a:p>
            <a:endParaRPr lang="nb-NO" dirty="0"/>
          </a:p>
        </p:txBody>
      </p:sp>
      <p:sp>
        <p:nvSpPr>
          <p:cNvPr id="5" name="TextBox 4">
            <a:extLst>
              <a:ext uri="{FF2B5EF4-FFF2-40B4-BE49-F238E27FC236}">
                <a16:creationId xmlns:a16="http://schemas.microsoft.com/office/drawing/2014/main" id="{669812EB-F0AA-4F53-84C0-CF6364523E24}"/>
              </a:ext>
            </a:extLst>
          </p:cNvPr>
          <p:cNvSpPr txBox="1"/>
          <p:nvPr/>
        </p:nvSpPr>
        <p:spPr>
          <a:xfrm>
            <a:off x="2540307" y="4277987"/>
            <a:ext cx="7196768" cy="1623521"/>
          </a:xfrm>
          <a:prstGeom prst="rect">
            <a:avLst/>
          </a:prstGeom>
          <a:noFill/>
        </p:spPr>
        <p:txBody>
          <a:bodyPr wrap="square" rtlCol="0" anchor="t">
            <a:spAutoFit/>
          </a:bodyPr>
          <a:lstStyle/>
          <a:p>
            <a:r>
              <a:rPr lang="nb-NO" sz="5400" b="1">
                <a:solidFill>
                  <a:schemeClr val="bg1"/>
                </a:solidFill>
                <a:latin typeface="Arial Narrow" panose="020B0606020202030204" pitchFamily="34" charset="0"/>
              </a:rPr>
              <a:t>ROMANTISKE RØTTER</a:t>
            </a:r>
          </a:p>
          <a:p>
            <a:r>
              <a:rPr lang="nb-NO" sz="3200" b="1">
                <a:solidFill>
                  <a:schemeClr val="bg1"/>
                </a:solidFill>
                <a:latin typeface="Arial Narrow" panose="020B0606020202030204" pitchFamily="34" charset="0"/>
              </a:rPr>
              <a:t>- HISTORIEN OM SKRIV FOR LIV</a:t>
            </a:r>
            <a:endParaRPr lang="en-US" sz="3200" b="1">
              <a:solidFill>
                <a:schemeClr val="bg1"/>
              </a:solidFill>
              <a:latin typeface="Arial Narrow" panose="020B0606020202030204" pitchFamily="34" charset="0"/>
            </a:endParaRPr>
          </a:p>
          <a:p>
            <a:endParaRPr lang="nb-NO" sz="1350"/>
          </a:p>
        </p:txBody>
      </p:sp>
    </p:spTree>
    <p:extLst>
      <p:ext uri="{BB962C8B-B14F-4D97-AF65-F5344CB8AC3E}">
        <p14:creationId xmlns:p14="http://schemas.microsoft.com/office/powerpoint/2010/main" val="222159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a:extLst>
              <a:ext uri="{FF2B5EF4-FFF2-40B4-BE49-F238E27FC236}">
                <a16:creationId xmlns:a16="http://schemas.microsoft.com/office/drawing/2014/main" id="{FBCBFEDD-1AC8-4A83-93C4-D0AD578BEE0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noFill/>
        </p:spPr>
      </p:pic>
      <p:sp>
        <p:nvSpPr>
          <p:cNvPr id="10" name="Title 2">
            <a:extLst>
              <a:ext uri="{FF2B5EF4-FFF2-40B4-BE49-F238E27FC236}">
                <a16:creationId xmlns:a16="http://schemas.microsoft.com/office/drawing/2014/main" id="{EAD617AA-6569-42B1-9517-208C29DAACAA}"/>
              </a:ext>
            </a:extLst>
          </p:cNvPr>
          <p:cNvSpPr>
            <a:spLocks noGrp="1"/>
          </p:cNvSpPr>
          <p:nvPr>
            <p:ph type="ctrTitle"/>
          </p:nvPr>
        </p:nvSpPr>
        <p:spPr>
          <a:xfrm>
            <a:off x="360000" y="435795"/>
            <a:ext cx="5735999" cy="2142303"/>
          </a:xfrm>
        </p:spPr>
        <p:txBody>
          <a:bodyPr/>
          <a:lstStyle/>
          <a:p>
            <a:endParaRPr lang="en-US"/>
          </a:p>
        </p:txBody>
      </p:sp>
      <p:sp>
        <p:nvSpPr>
          <p:cNvPr id="12" name="Subtitle 3">
            <a:extLst>
              <a:ext uri="{FF2B5EF4-FFF2-40B4-BE49-F238E27FC236}">
                <a16:creationId xmlns:a16="http://schemas.microsoft.com/office/drawing/2014/main" id="{24ADA4A0-7548-4B4E-89AA-1E1CB8629D60}"/>
              </a:ext>
            </a:extLst>
          </p:cNvPr>
          <p:cNvSpPr>
            <a:spLocks noGrp="1"/>
          </p:cNvSpPr>
          <p:nvPr>
            <p:ph type="subTitle" idx="1"/>
          </p:nvPr>
        </p:nvSpPr>
        <p:spPr>
          <a:xfrm>
            <a:off x="360000" y="2668913"/>
            <a:ext cx="5735999" cy="1612567"/>
          </a:xfrm>
        </p:spPr>
        <p:txBody>
          <a:bodyPr/>
          <a:lstStyle/>
          <a:p>
            <a:endParaRPr lang="en-US"/>
          </a:p>
        </p:txBody>
      </p:sp>
      <p:pic>
        <p:nvPicPr>
          <p:cNvPr id="6" name="Plassholder for bilde 4" descr="Et bilde som inneholder tekst, vindu, person, innendørs&#10;&#10;Automatisk generert beskrivelse">
            <a:extLst>
              <a:ext uri="{FF2B5EF4-FFF2-40B4-BE49-F238E27FC236}">
                <a16:creationId xmlns:a16="http://schemas.microsoft.com/office/drawing/2014/main" id="{AD68D4D5-BB8E-4A34-B8F9-4F48EA067F1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67650" y="4425543"/>
            <a:ext cx="4324350" cy="2432447"/>
          </a:xfrm>
          <a:prstGeom prst="rect">
            <a:avLst/>
          </a:prstGeom>
        </p:spPr>
      </p:pic>
    </p:spTree>
    <p:extLst>
      <p:ext uri="{BB962C8B-B14F-4D97-AF65-F5344CB8AC3E}">
        <p14:creationId xmlns:p14="http://schemas.microsoft.com/office/powerpoint/2010/main" val="358401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18A5694-46EF-4941-A8DF-ED1EAEBF36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706" r="-25896"/>
          <a:stretch/>
        </p:blipFill>
        <p:spPr>
          <a:xfrm>
            <a:off x="-1303486" y="10"/>
            <a:ext cx="12191980" cy="6857990"/>
          </a:xfrm>
          <a:prstGeom prst="rect">
            <a:avLst/>
          </a:prstGeom>
          <a:noFill/>
        </p:spPr>
      </p:pic>
      <p:sp>
        <p:nvSpPr>
          <p:cNvPr id="13" name="Subtitle 2">
            <a:extLst>
              <a:ext uri="{FF2B5EF4-FFF2-40B4-BE49-F238E27FC236}">
                <a16:creationId xmlns:a16="http://schemas.microsoft.com/office/drawing/2014/main" id="{56DDED78-78C3-4C3C-8523-FB832101CB39}"/>
              </a:ext>
            </a:extLst>
          </p:cNvPr>
          <p:cNvSpPr>
            <a:spLocks noGrp="1"/>
          </p:cNvSpPr>
          <p:nvPr>
            <p:ph type="subTitle" idx="1"/>
          </p:nvPr>
        </p:nvSpPr>
        <p:spPr>
          <a:xfrm>
            <a:off x="5152494" y="360001"/>
            <a:ext cx="5736000" cy="5214520"/>
          </a:xfrm>
        </p:spPr>
        <p:txBody>
          <a:bodyPr anchor="ctr">
            <a:normAutofit lnSpcReduction="10000"/>
          </a:bodyPr>
          <a:lstStyle/>
          <a:p>
            <a:r>
              <a:rPr lang="en-US" sz="6600" dirty="0">
                <a:effectLst>
                  <a:outerShdw blurRad="50800" dist="38100" dir="2700000" algn="tl" rotWithShape="0">
                    <a:prstClr val="black">
                      <a:alpha val="40000"/>
                    </a:prstClr>
                  </a:outerShdw>
                </a:effectLst>
              </a:rPr>
              <a:t>“Vi </a:t>
            </a:r>
            <a:r>
              <a:rPr lang="en-US" sz="6600" dirty="0" err="1">
                <a:effectLst>
                  <a:outerShdw blurRad="50800" dist="38100" dir="2700000" algn="tl" rotWithShape="0">
                    <a:prstClr val="black">
                      <a:alpha val="40000"/>
                    </a:prstClr>
                  </a:outerShdw>
                </a:effectLst>
              </a:rPr>
              <a:t>bør</a:t>
            </a:r>
            <a:r>
              <a:rPr lang="en-US" sz="6600" dirty="0">
                <a:effectLst>
                  <a:outerShdw blurRad="50800" dist="38100" dir="2700000" algn="tl" rotWithShape="0">
                    <a:prstClr val="black">
                      <a:alpha val="40000"/>
                    </a:prstClr>
                  </a:outerShdw>
                </a:effectLst>
              </a:rPr>
              <a:t> </a:t>
            </a:r>
            <a:r>
              <a:rPr lang="en-US" sz="6600" dirty="0" err="1">
                <a:effectLst>
                  <a:outerShdw blurRad="50800" dist="38100" dir="2700000" algn="tl" rotWithShape="0">
                    <a:prstClr val="black">
                      <a:alpha val="40000"/>
                    </a:prstClr>
                  </a:outerShdw>
                </a:effectLst>
              </a:rPr>
              <a:t>søke</a:t>
            </a:r>
            <a:r>
              <a:rPr lang="en-US" sz="6600" dirty="0">
                <a:effectLst>
                  <a:outerShdw blurRad="50800" dist="38100" dir="2700000" algn="tl" rotWithShape="0">
                    <a:prstClr val="black">
                      <a:alpha val="40000"/>
                    </a:prstClr>
                  </a:outerShdw>
                </a:effectLst>
              </a:rPr>
              <a:t> </a:t>
            </a:r>
            <a:r>
              <a:rPr lang="en-US" sz="6600" dirty="0" err="1">
                <a:effectLst>
                  <a:outerShdw blurRad="50800" dist="38100" dir="2700000" algn="tl" rotWithShape="0">
                    <a:prstClr val="black">
                      <a:alpha val="40000"/>
                    </a:prstClr>
                  </a:outerShdw>
                </a:effectLst>
              </a:rPr>
              <a:t>sannheten</a:t>
            </a:r>
            <a:r>
              <a:rPr lang="en-US" sz="6600" dirty="0">
                <a:effectLst>
                  <a:outerShdw blurRad="50800" dist="38100" dir="2700000" algn="tl" rotWithShape="0">
                    <a:prstClr val="black">
                      <a:alpha val="40000"/>
                    </a:prstClr>
                  </a:outerShdw>
                </a:effectLst>
              </a:rPr>
              <a:t> </a:t>
            </a:r>
            <a:r>
              <a:rPr lang="en-US" sz="6600" dirty="0" err="1">
                <a:effectLst>
                  <a:outerShdw blurRad="50800" dist="38100" dir="2700000" algn="tl" rotWithShape="0">
                    <a:prstClr val="black">
                      <a:alpha val="40000"/>
                    </a:prstClr>
                  </a:outerShdw>
                </a:effectLst>
              </a:rPr>
              <a:t>og</a:t>
            </a:r>
            <a:r>
              <a:rPr lang="en-US" sz="6600" dirty="0">
                <a:effectLst>
                  <a:outerShdw blurRad="50800" dist="38100" dir="2700000" algn="tl" rotWithShape="0">
                    <a:prstClr val="black">
                      <a:alpha val="40000"/>
                    </a:prstClr>
                  </a:outerShdw>
                </a:effectLst>
              </a:rPr>
              <a:t> </a:t>
            </a:r>
            <a:r>
              <a:rPr lang="en-US" sz="6600" dirty="0" err="1">
                <a:effectLst>
                  <a:outerShdw blurRad="50800" dist="38100" dir="2700000" algn="tl" rotWithShape="0">
                    <a:prstClr val="black">
                      <a:alpha val="40000"/>
                    </a:prstClr>
                  </a:outerShdw>
                </a:effectLst>
              </a:rPr>
              <a:t>søke</a:t>
            </a:r>
            <a:r>
              <a:rPr lang="en-US" sz="6600" dirty="0">
                <a:effectLst>
                  <a:outerShdw blurRad="50800" dist="38100" dir="2700000" algn="tl" rotWithShape="0">
                    <a:prstClr val="black">
                      <a:alpha val="40000"/>
                    </a:prstClr>
                  </a:outerShdw>
                </a:effectLst>
              </a:rPr>
              <a:t> den for </a:t>
            </a:r>
            <a:r>
              <a:rPr lang="en-US" sz="6600" dirty="0" err="1">
                <a:effectLst>
                  <a:outerShdw blurRad="50800" dist="38100" dir="2700000" algn="tl" rotWithShape="0">
                    <a:prstClr val="black">
                      <a:alpha val="40000"/>
                    </a:prstClr>
                  </a:outerShdw>
                </a:effectLst>
              </a:rPr>
              <a:t>enhver</a:t>
            </a:r>
            <a:r>
              <a:rPr lang="en-US" sz="6600" dirty="0">
                <a:effectLst>
                  <a:outerShdw blurRad="50800" dist="38100" dir="2700000" algn="tl" rotWithShape="0">
                    <a:prstClr val="black">
                      <a:alpha val="40000"/>
                    </a:prstClr>
                  </a:outerShdw>
                </a:effectLst>
              </a:rPr>
              <a:t> pris”</a:t>
            </a:r>
          </a:p>
          <a:p>
            <a:endParaRPr lang="en-US" sz="6600" dirty="0">
              <a:effectLst>
                <a:outerShdw blurRad="50800" dist="38100" dir="2700000" algn="tl" rotWithShape="0">
                  <a:prstClr val="black">
                    <a:alpha val="40000"/>
                  </a:prstClr>
                </a:outerShdw>
              </a:effectLst>
            </a:endParaRPr>
          </a:p>
          <a:p>
            <a:r>
              <a:rPr lang="en-US" sz="4800" dirty="0">
                <a:effectLst>
                  <a:outerShdw blurRad="50800" dist="38100" dir="2700000" algn="tl" rotWithShape="0">
                    <a:prstClr val="black">
                      <a:alpha val="40000"/>
                    </a:prstClr>
                  </a:outerShdw>
                </a:effectLst>
              </a:rPr>
              <a:t>Zhang Zhan (37)</a:t>
            </a:r>
          </a:p>
        </p:txBody>
      </p:sp>
    </p:spTree>
    <p:extLst>
      <p:ext uri="{BB962C8B-B14F-4D97-AF65-F5344CB8AC3E}">
        <p14:creationId xmlns:p14="http://schemas.microsoft.com/office/powerpoint/2010/main" val="172521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tekst, bygning, gulv, person&#10;&#10;Automatisk generert beskrivelse">
            <a:extLst>
              <a:ext uri="{FF2B5EF4-FFF2-40B4-BE49-F238E27FC236}">
                <a16:creationId xmlns:a16="http://schemas.microsoft.com/office/drawing/2014/main" id="{FFDD1AF9-B020-4774-990E-33F239D2B36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Undertittel 2">
            <a:extLst>
              <a:ext uri="{FF2B5EF4-FFF2-40B4-BE49-F238E27FC236}">
                <a16:creationId xmlns:a16="http://schemas.microsoft.com/office/drawing/2014/main" id="{2B1A4E72-E020-46B2-BAB4-B91A346CC7E6}"/>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165479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dia på Internett 4" title="Skriv for liv – Zhang Zhan">
            <a:hlinkClick r:id="" action="ppaction://media"/>
            <a:extLst>
              <a:ext uri="{FF2B5EF4-FFF2-40B4-BE49-F238E27FC236}">
                <a16:creationId xmlns:a16="http://schemas.microsoft.com/office/drawing/2014/main" id="{BA25B776-6A30-46AB-8805-62F0CE729127}"/>
              </a:ext>
            </a:extLst>
          </p:cNvPr>
          <p:cNvPicPr>
            <a:picLocks noGrp="1" noRot="1" noChangeAspect="1"/>
          </p:cNvPicPr>
          <p:nvPr>
            <p:ph idx="12"/>
            <a:videoFile r:link="rId1"/>
          </p:nvPr>
        </p:nvPicPr>
        <p:blipFill>
          <a:blip r:embed="rId4"/>
          <a:stretch>
            <a:fillRect/>
          </a:stretch>
        </p:blipFill>
        <p:spPr>
          <a:xfrm>
            <a:off x="1423988" y="319088"/>
            <a:ext cx="9302750" cy="5256212"/>
          </a:xfrm>
          <a:prstGeom prst="rect">
            <a:avLst/>
          </a:prstGeom>
        </p:spPr>
      </p:pic>
    </p:spTree>
    <p:extLst>
      <p:ext uri="{BB962C8B-B14F-4D97-AF65-F5344CB8AC3E}">
        <p14:creationId xmlns:p14="http://schemas.microsoft.com/office/powerpoint/2010/main" val="770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vegg, innendørs, person, konferanserom&#10;&#10;Automatisk generert beskrivelse">
            <a:extLst>
              <a:ext uri="{FF2B5EF4-FFF2-40B4-BE49-F238E27FC236}">
                <a16:creationId xmlns:a16="http://schemas.microsoft.com/office/drawing/2014/main" id="{C4DBB5EC-EB2F-4A28-B5C4-DC0B5BE24D6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noFill/>
        </p:spPr>
      </p:pic>
      <p:sp>
        <p:nvSpPr>
          <p:cNvPr id="10" name="Subtitle 2">
            <a:extLst>
              <a:ext uri="{FF2B5EF4-FFF2-40B4-BE49-F238E27FC236}">
                <a16:creationId xmlns:a16="http://schemas.microsoft.com/office/drawing/2014/main" id="{443F9057-0536-4196-BD03-D27BC22DB8E3}"/>
              </a:ext>
            </a:extLst>
          </p:cNvPr>
          <p:cNvSpPr>
            <a:spLocks noGrp="1"/>
          </p:cNvSpPr>
          <p:nvPr>
            <p:ph type="subTitle" idx="1"/>
          </p:nvPr>
        </p:nvSpPr>
        <p:spPr>
          <a:xfrm>
            <a:off x="304800" y="711201"/>
            <a:ext cx="4140200" cy="4863320"/>
          </a:xfrm>
        </p:spPr>
        <p:txBody>
          <a:bodyPr/>
          <a:lstStyle/>
          <a:p>
            <a:r>
              <a:rPr lang="en-US" sz="6000" i="0" dirty="0" err="1">
                <a:solidFill>
                  <a:schemeClr val="tx1"/>
                </a:solidFill>
                <a:highlight>
                  <a:srgbClr val="FFFF00"/>
                </a:highlight>
              </a:rPr>
              <a:t>Krev</a:t>
            </a:r>
            <a:r>
              <a:rPr lang="en-US" sz="6000" i="0" dirty="0">
                <a:solidFill>
                  <a:schemeClr val="tx1"/>
                </a:solidFill>
                <a:highlight>
                  <a:srgbClr val="FFFF00"/>
                </a:highlight>
              </a:rPr>
              <a:t> at Zhang Zhan </a:t>
            </a:r>
            <a:r>
              <a:rPr lang="en-US" sz="6000" i="0" dirty="0" err="1">
                <a:solidFill>
                  <a:schemeClr val="tx1"/>
                </a:solidFill>
                <a:highlight>
                  <a:srgbClr val="FFFF00"/>
                </a:highlight>
              </a:rPr>
              <a:t>løslates</a:t>
            </a:r>
            <a:r>
              <a:rPr lang="en-US" sz="6000" i="0" dirty="0">
                <a:solidFill>
                  <a:schemeClr val="tx1"/>
                </a:solidFill>
                <a:highlight>
                  <a:srgbClr val="FFFF00"/>
                </a:highlight>
              </a:rPr>
              <a:t>!</a:t>
            </a:r>
          </a:p>
        </p:txBody>
      </p:sp>
    </p:spTree>
    <p:extLst>
      <p:ext uri="{BB962C8B-B14F-4D97-AF65-F5344CB8AC3E}">
        <p14:creationId xmlns:p14="http://schemas.microsoft.com/office/powerpoint/2010/main" val="304301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tekst&#10;&#10;Automatisk generert beskrivelse">
            <a:extLst>
              <a:ext uri="{FF2B5EF4-FFF2-40B4-BE49-F238E27FC236}">
                <a16:creationId xmlns:a16="http://schemas.microsoft.com/office/drawing/2014/main" id="{03EE5D46-4FBC-47FC-8D23-2AF7F2051CE2}"/>
              </a:ext>
            </a:extLst>
          </p:cNvPr>
          <p:cNvPicPr>
            <a:picLocks noGrp="1" noChangeAspect="1"/>
          </p:cNvPicPr>
          <p:nvPr>
            <p:ph idx="12"/>
          </p:nvPr>
        </p:nvPicPr>
        <p:blipFill rotWithShape="1">
          <a:blip r:embed="rId3" cstate="screen">
            <a:extLst>
              <a:ext uri="{28A0092B-C50C-407E-A947-70E740481C1C}">
                <a14:useLocalDpi xmlns:a14="http://schemas.microsoft.com/office/drawing/2010/main"/>
              </a:ext>
            </a:extLst>
          </a:blip>
          <a:srcRect r="-1" b="-1"/>
          <a:stretch/>
        </p:blipFill>
        <p:spPr>
          <a:xfrm>
            <a:off x="6456181" y="319715"/>
            <a:ext cx="5375275" cy="5255585"/>
          </a:xfrm>
          <a:prstGeom prst="rect">
            <a:avLst/>
          </a:prstGeom>
          <a:noFill/>
        </p:spPr>
      </p:pic>
      <p:sp>
        <p:nvSpPr>
          <p:cNvPr id="10" name="Text Placeholder 2">
            <a:extLst>
              <a:ext uri="{FF2B5EF4-FFF2-40B4-BE49-F238E27FC236}">
                <a16:creationId xmlns:a16="http://schemas.microsoft.com/office/drawing/2014/main" id="{F1E81BFE-DBE1-4C42-A29E-4DCDF2A9D6AE}"/>
              </a:ext>
            </a:extLst>
          </p:cNvPr>
          <p:cNvSpPr>
            <a:spLocks noGrp="1"/>
          </p:cNvSpPr>
          <p:nvPr>
            <p:ph type="body" sz="quarter" idx="15"/>
          </p:nvPr>
        </p:nvSpPr>
        <p:spPr>
          <a:xfrm>
            <a:off x="639763" y="639763"/>
            <a:ext cx="4775200" cy="557880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2800" b="1" dirty="0"/>
              <a:t>Et </a:t>
            </a:r>
            <a:r>
              <a:rPr lang="en-US" sz="2800" b="1" dirty="0" err="1"/>
              <a:t>enkelt</a:t>
            </a:r>
            <a:r>
              <a:rPr lang="en-US" sz="2800" b="1" dirty="0"/>
              <a:t> </a:t>
            </a:r>
            <a:r>
              <a:rPr lang="en-US" sz="2800" b="1" dirty="0" err="1"/>
              <a:t>brev</a:t>
            </a:r>
            <a:r>
              <a:rPr lang="en-US" sz="2800" b="1" dirty="0"/>
              <a:t> </a:t>
            </a:r>
            <a:r>
              <a:rPr lang="en-US" sz="2800" b="1" dirty="0" err="1"/>
              <a:t>kan</a:t>
            </a:r>
            <a:r>
              <a:rPr lang="en-US" sz="2800" b="1" dirty="0"/>
              <a:t> </a:t>
            </a:r>
            <a:r>
              <a:rPr lang="en-US" sz="2800" b="1" dirty="0" err="1"/>
              <a:t>kanskje</a:t>
            </a:r>
            <a:r>
              <a:rPr lang="en-US" sz="2800" b="1" dirty="0"/>
              <a:t> </a:t>
            </a:r>
            <a:r>
              <a:rPr lang="en-US" sz="2800" b="1" dirty="0" err="1"/>
              <a:t>ignoreres</a:t>
            </a:r>
            <a:r>
              <a:rPr lang="en-US" sz="2800" b="1" dirty="0"/>
              <a:t>….</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2800" b="1" dirty="0"/>
              <a:t>MEN IKKE TUSENVIS!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Bilde 6" descr="Et bilde som inneholder tekst, tavle&#10;&#10;Automatisk generert beskrivelse">
            <a:extLst>
              <a:ext uri="{FF2B5EF4-FFF2-40B4-BE49-F238E27FC236}">
                <a16:creationId xmlns:a16="http://schemas.microsoft.com/office/drawing/2014/main" id="{5C6E1C2B-22E7-4EA3-B24C-4A12B49245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2460" y="2148114"/>
            <a:ext cx="1970492" cy="2837319"/>
          </a:xfrm>
          <a:prstGeom prst="rect">
            <a:avLst/>
          </a:prstGeom>
        </p:spPr>
      </p:pic>
    </p:spTree>
    <p:extLst>
      <p:ext uri="{BB962C8B-B14F-4D97-AF65-F5344CB8AC3E}">
        <p14:creationId xmlns:p14="http://schemas.microsoft.com/office/powerpoint/2010/main" val="162522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743A50A9-BEDC-4D5C-8C97-F1C52F26141F}"/>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a:ext>
            </a:extLst>
          </a:blip>
          <a:srcRect/>
          <a:stretch>
            <a:fillRect/>
          </a:stretch>
        </p:blipFill>
        <p:spPr>
          <a:xfrm>
            <a:off x="-2" y="0"/>
            <a:ext cx="12192000" cy="6858000"/>
          </a:xfrm>
        </p:spPr>
      </p:pic>
      <p:sp>
        <p:nvSpPr>
          <p:cNvPr id="3" name="Tittel 2">
            <a:extLst>
              <a:ext uri="{FF2B5EF4-FFF2-40B4-BE49-F238E27FC236}">
                <a16:creationId xmlns:a16="http://schemas.microsoft.com/office/drawing/2014/main" id="{8E4EB7DA-479D-4328-9808-4498DB70C4CD}"/>
              </a:ext>
            </a:extLst>
          </p:cNvPr>
          <p:cNvSpPr>
            <a:spLocks noGrp="1"/>
          </p:cNvSpPr>
          <p:nvPr>
            <p:ph type="ctrTitle"/>
          </p:nvPr>
        </p:nvSpPr>
        <p:spPr>
          <a:xfrm>
            <a:off x="359998" y="495301"/>
            <a:ext cx="8917352" cy="1809749"/>
          </a:xfrm>
        </p:spPr>
        <p:txBody>
          <a:bodyPr/>
          <a:lstStyle/>
          <a:p>
            <a:r>
              <a:rPr lang="nb-NO" dirty="0"/>
              <a:t>Tips – </a:t>
            </a:r>
            <a:r>
              <a:rPr lang="nb-NO" dirty="0" err="1"/>
              <a:t>SOLIDARITETSbrev</a:t>
            </a:r>
            <a:r>
              <a:rPr lang="nb-NO" dirty="0"/>
              <a:t>:</a:t>
            </a:r>
          </a:p>
        </p:txBody>
      </p:sp>
      <p:sp>
        <p:nvSpPr>
          <p:cNvPr id="4" name="Undertittel 3">
            <a:extLst>
              <a:ext uri="{FF2B5EF4-FFF2-40B4-BE49-F238E27FC236}">
                <a16:creationId xmlns:a16="http://schemas.microsoft.com/office/drawing/2014/main" id="{EFC4A07A-EAD4-419B-AE70-400200946DD6}"/>
              </a:ext>
            </a:extLst>
          </p:cNvPr>
          <p:cNvSpPr>
            <a:spLocks noGrp="1"/>
          </p:cNvSpPr>
          <p:nvPr>
            <p:ph type="subTitle" idx="1"/>
          </p:nvPr>
        </p:nvSpPr>
        <p:spPr>
          <a:xfrm>
            <a:off x="359999" y="3105481"/>
            <a:ext cx="5735999" cy="1612567"/>
          </a:xfrm>
        </p:spPr>
        <p:txBody>
          <a:bodyPr/>
          <a:lstStyle/>
          <a:p>
            <a:pPr marL="457200" indent="-457200">
              <a:buFont typeface="Arial" panose="020B0604020202020204" pitchFamily="34" charset="0"/>
              <a:buChar char="•"/>
            </a:pPr>
            <a:r>
              <a:rPr lang="nb-NO" sz="3600" b="1" dirty="0">
                <a:solidFill>
                  <a:schemeClr val="bg1"/>
                </a:solidFill>
                <a:effectLst>
                  <a:outerShdw blurRad="50800" dist="38100" dir="2700000" algn="tl" rotWithShape="0">
                    <a:prstClr val="black">
                      <a:alpha val="40000"/>
                    </a:prstClr>
                  </a:outerShdw>
                </a:effectLst>
              </a:rPr>
              <a:t>Fortell om deg selv</a:t>
            </a:r>
          </a:p>
          <a:p>
            <a:pPr marL="457200" indent="-457200">
              <a:buFont typeface="Arial" panose="020B0604020202020204" pitchFamily="34" charset="0"/>
              <a:buChar char="•"/>
            </a:pPr>
            <a:r>
              <a:rPr lang="nb-NO" sz="3600" b="1" dirty="0">
                <a:solidFill>
                  <a:schemeClr val="bg1"/>
                </a:solidFill>
                <a:effectLst>
                  <a:outerShdw blurRad="50800" dist="38100" dir="2700000" algn="tl" rotWithShape="0">
                    <a:prstClr val="black">
                      <a:alpha val="40000"/>
                    </a:prstClr>
                  </a:outerShdw>
                </a:effectLst>
              </a:rPr>
              <a:t>Vis at du bryr deg</a:t>
            </a:r>
          </a:p>
          <a:p>
            <a:pPr marL="457200" indent="-457200">
              <a:buFont typeface="Arial" panose="020B0604020202020204" pitchFamily="34" charset="0"/>
              <a:buChar char="•"/>
            </a:pPr>
            <a:r>
              <a:rPr lang="nb-NO" sz="3600" b="1" dirty="0">
                <a:solidFill>
                  <a:schemeClr val="bg1"/>
                </a:solidFill>
                <a:effectLst>
                  <a:outerShdw blurRad="50800" dist="38100" dir="2700000" algn="tl" rotWithShape="0">
                    <a:prstClr val="black">
                      <a:alpha val="40000"/>
                    </a:prstClr>
                  </a:outerShdw>
                </a:effectLst>
              </a:rPr>
              <a:t>Ikke skriv noe som kan skade den du skriver til</a:t>
            </a:r>
          </a:p>
        </p:txBody>
      </p:sp>
    </p:spTree>
    <p:extLst>
      <p:ext uri="{BB962C8B-B14F-4D97-AF65-F5344CB8AC3E}">
        <p14:creationId xmlns:p14="http://schemas.microsoft.com/office/powerpoint/2010/main" val="586395197"/>
      </p:ext>
    </p:extLst>
  </p:cSld>
  <p:clrMapOvr>
    <a:masterClrMapping/>
  </p:clrMapOvr>
</p:sld>
</file>

<file path=ppt/theme/theme1.xml><?xml version="1.0" encoding="utf-8"?>
<a:theme xmlns:a="http://schemas.openxmlformats.org/drawingml/2006/main" name="Amnesty">
  <a:themeElements>
    <a:clrScheme name="Amnesty">
      <a:dk1>
        <a:srgbClr val="000000"/>
      </a:dk1>
      <a:lt1>
        <a:srgbClr val="FFFFFF"/>
      </a:lt1>
      <a:dk2>
        <a:srgbClr val="FFFF00"/>
      </a:dk2>
      <a:lt2>
        <a:srgbClr val="C5C5C5"/>
      </a:lt2>
      <a:accent1>
        <a:srgbClr val="000000"/>
      </a:accent1>
      <a:accent2>
        <a:srgbClr val="FFFFFF"/>
      </a:accent2>
      <a:accent3>
        <a:srgbClr val="FFFF00"/>
      </a:accent3>
      <a:accent4>
        <a:srgbClr val="C5C5C5"/>
      </a:accent4>
      <a:accent5>
        <a:srgbClr val="939598"/>
      </a:accent5>
      <a:accent6>
        <a:srgbClr val="797D81"/>
      </a:accent6>
      <a:hlink>
        <a:srgbClr val="FFFF00"/>
      </a:hlink>
      <a:folHlink>
        <a:srgbClr val="FFFF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AIN Arial" id="{F221254A-9658-4FF9-9A62-F0F0B99BC87F}" vid="{D765DC28-E0DD-4708-8716-03EB664D22B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3053456B1838F4186FB8426F88C4A69" ma:contentTypeVersion="8" ma:contentTypeDescription="Opprett et nytt dokument." ma:contentTypeScope="" ma:versionID="7e58a122a10b692605c192a429e0c356">
  <xsd:schema xmlns:xsd="http://www.w3.org/2001/XMLSchema" xmlns:xs="http://www.w3.org/2001/XMLSchema" xmlns:p="http://schemas.microsoft.com/office/2006/metadata/properties" targetNamespace="http://schemas.microsoft.com/office/2006/metadata/properties" ma:root="true" ma:fieldsID="98f7d0fe137407efa7903c21c0d82f5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1FE78-8DDA-4415-9C38-C7CB6BA87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6C5B840-69FC-4DF3-9422-99024076BF3D}">
  <ds:schemaRef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C2E18BC8-3103-498F-975C-6B60017B8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Presentasjon-Amnesty</Template>
  <TotalTime>586</TotalTime>
  <Words>1336</Words>
  <Application>Microsoft Office PowerPoint</Application>
  <PresentationFormat>Widescreen</PresentationFormat>
  <Paragraphs>108</Paragraphs>
  <Slides>9</Slides>
  <Notes>9</Notes>
  <HiddenSlides>0</HiddenSlides>
  <MMClips>1</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 Narrow</vt:lpstr>
      <vt:lpstr>Arial</vt:lpstr>
      <vt:lpstr>Calibri</vt:lpstr>
      <vt:lpstr>Symbol</vt:lpstr>
      <vt:lpstr>inherit</vt:lpstr>
      <vt:lpstr>Amnesty</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Tips – SOLIDARITETSbrev:</vt:lpstr>
    </vt:vector>
  </TitlesOfParts>
  <Company>Amnesty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Marie Hansen</dc:creator>
  <cp:keywords>Presentasjonsmal</cp:keywords>
  <cp:lastModifiedBy>Stine Solvoll Navarsete</cp:lastModifiedBy>
  <cp:revision>3</cp:revision>
  <cp:lastPrinted>2019-06-03T09:23:10Z</cp:lastPrinted>
  <dcterms:created xsi:type="dcterms:W3CDTF">2021-10-15T16:24:14Z</dcterms:created>
  <dcterms:modified xsi:type="dcterms:W3CDTF">2021-10-27T08:16:22Z</dcterms:modified>
  <cp:category>Power point presentasjon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0x01010003053456B1838F4186FB8426F88C4A69</vt:lpwstr>
  </property>
</Properties>
</file>