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sldIdLst>
    <p:sldId id="333" r:id="rId5"/>
    <p:sldId id="318" r:id="rId6"/>
    <p:sldId id="331" r:id="rId7"/>
    <p:sldId id="315" r:id="rId8"/>
    <p:sldId id="330" r:id="rId9"/>
    <p:sldId id="328" r:id="rId10"/>
    <p:sldId id="326" r:id="rId11"/>
    <p:sldId id="329" r:id="rId12"/>
    <p:sldId id="324" r:id="rId13"/>
    <p:sldId id="332" r:id="rId14"/>
  </p:sldIdLst>
  <p:sldSz cx="12192000" cy="6858000"/>
  <p:notesSz cx="6858000" cy="9144000"/>
  <p:embeddedFontLs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FFFF00"/>
    <a:srgbClr val="000000"/>
    <a:srgbClr val="939598"/>
    <a:srgbClr val="7A7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110BD-1B1C-4643-90F9-8BB974839C55}" v="1" dt="2021-10-25T09:07:44.89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55188" autoAdjust="0"/>
  </p:normalViewPr>
  <p:slideViewPr>
    <p:cSldViewPr snapToGrid="0" snapToObjects="1">
      <p:cViewPr varScale="1">
        <p:scale>
          <a:sx n="70" d="100"/>
          <a:sy n="70" d="100"/>
        </p:scale>
        <p:origin x="2148"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9" d="100"/>
          <a:sy n="79" d="100"/>
        </p:scale>
        <p:origin x="34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C5230105-1CD8-8943-A57F-E909504CD799}" type="datetimeFigureOut">
              <a:rPr lang="nb-NO" smtClean="0"/>
              <a:pPr/>
              <a:t>27.10.2021</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ABA83D6-8AF6-3D4B-9EFC-43021A75D9C7}" type="slidenum">
              <a:rPr lang="nb-NO" smtClean="0"/>
              <a:pPr/>
              <a:t>‹#›</a:t>
            </a:fld>
            <a:endParaRPr lang="nb-NO" dirty="0"/>
          </a:p>
        </p:txBody>
      </p:sp>
    </p:spTree>
    <p:extLst>
      <p:ext uri="{BB962C8B-B14F-4D97-AF65-F5344CB8AC3E}">
        <p14:creationId xmlns:p14="http://schemas.microsoft.com/office/powerpoint/2010/main" val="3426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Arial" panose="020B0604020202020204" pitchFamily="34" charset="0"/>
                <a:cs typeface="Arial" panose="020B0604020202020204" pitchFamily="34" charset="0"/>
              </a:rPr>
              <a:t>Introduser deg selv, og hvorfor du er engasjert i Amnesty.</a:t>
            </a: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Fortell hva Skriv for liv er:</a:t>
            </a:r>
          </a:p>
          <a:p>
            <a:pPr marL="171450" indent="-1714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Amnestys globale brevskrivingsdugnad. Den foregår verden over i november og desember hvert år.</a:t>
            </a:r>
          </a:p>
          <a:p>
            <a:pPr marL="171450" indent="-1714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Hundretusenvis av mennesker fra </a:t>
            </a:r>
            <a:r>
              <a:rPr lang="nb-NO" b="1" i="0" dirty="0">
                <a:solidFill>
                  <a:srgbClr val="212529"/>
                </a:solidFill>
                <a:effectLst/>
                <a:latin typeface="Arial" panose="020B0604020202020204" pitchFamily="34" charset="0"/>
                <a:cs typeface="Arial" panose="020B0604020202020204" pitchFamily="34" charset="0"/>
              </a:rPr>
              <a:t>180 land </a:t>
            </a:r>
            <a:r>
              <a:rPr lang="nb-NO" b="0" i="0" dirty="0">
                <a:solidFill>
                  <a:srgbClr val="212529"/>
                </a:solidFill>
                <a:effectLst/>
                <a:latin typeface="Arial" panose="020B0604020202020204" pitchFamily="34" charset="0"/>
                <a:cs typeface="Arial" panose="020B0604020202020204" pitchFamily="34" charset="0"/>
              </a:rPr>
              <a:t>deltar.</a:t>
            </a:r>
          </a:p>
          <a:p>
            <a:pPr marL="171450" indent="-171450" algn="l">
              <a:buFont typeface="Arial" panose="020B0604020202020204" pitchFamily="34" charset="0"/>
              <a:buChar char="•"/>
            </a:pPr>
            <a:r>
              <a:rPr lang="nb-NO" b="1" i="0" dirty="0">
                <a:solidFill>
                  <a:srgbClr val="212529"/>
                </a:solidFill>
                <a:effectLst/>
                <a:latin typeface="Arial" panose="020B0604020202020204" pitchFamily="34" charset="0"/>
                <a:cs typeface="Arial" panose="020B0604020202020204" pitchFamily="34" charset="0"/>
              </a:rPr>
              <a:t>Hvem som helst kan delta</a:t>
            </a:r>
            <a:r>
              <a:rPr lang="nb-NO" b="0" i="0" dirty="0">
                <a:solidFill>
                  <a:srgbClr val="212529"/>
                </a:solidFill>
                <a:effectLst/>
                <a:latin typeface="Arial" panose="020B0604020202020204" pitchFamily="34" charset="0"/>
                <a:cs typeface="Arial" panose="020B0604020202020204" pitchFamily="34" charset="0"/>
              </a:rPr>
              <a:t> - uavhengig av om det er i et klasserom, på kontoret, på torget eller hjemme i stua.</a:t>
            </a:r>
          </a:p>
          <a:p>
            <a:pPr marL="171450" indent="-1714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Sammen skriver vi</a:t>
            </a:r>
            <a:r>
              <a:rPr lang="nb-NO" b="1" i="0" dirty="0">
                <a:solidFill>
                  <a:srgbClr val="212529"/>
                </a:solidFill>
                <a:effectLst/>
                <a:latin typeface="Arial" panose="020B0604020202020204" pitchFamily="34" charset="0"/>
                <a:cs typeface="Arial" panose="020B0604020202020204" pitchFamily="34" charset="0"/>
              </a:rPr>
              <a:t> millioner av brev:</a:t>
            </a:r>
            <a:endParaRPr lang="nb-NO" b="0" i="0" dirty="0">
              <a:solidFill>
                <a:srgbClr val="212529"/>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Brevene er til støtte for mennesker som blir trakassert, truet og urettmessig fengslet.</a:t>
            </a:r>
          </a:p>
          <a:p>
            <a:pPr marL="742950" lvl="1" indent="-2857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Dette legger press på myndigheter og beslutningstagere. Det viser at verden følger med.</a:t>
            </a:r>
            <a:br>
              <a:rPr lang="nb-NO" b="0" i="0" dirty="0">
                <a:solidFill>
                  <a:srgbClr val="212529"/>
                </a:solidFill>
                <a:effectLst/>
                <a:latin typeface="Arial" panose="020B0604020202020204" pitchFamily="34" charset="0"/>
                <a:cs typeface="Arial" panose="020B0604020202020204" pitchFamily="34" charset="0"/>
              </a:rPr>
            </a:br>
            <a:endParaRPr lang="nb-NO" b="0" i="0" dirty="0">
              <a:solidFill>
                <a:srgbClr val="212529"/>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 Du kan også </a:t>
            </a:r>
            <a:r>
              <a:rPr lang="nb-NO" b="1" i="0" dirty="0">
                <a:solidFill>
                  <a:srgbClr val="212529"/>
                </a:solidFill>
                <a:effectLst/>
                <a:latin typeface="Arial" panose="020B0604020202020204" pitchFamily="34" charset="0"/>
                <a:cs typeface="Arial" panose="020B0604020202020204" pitchFamily="34" charset="0"/>
              </a:rPr>
              <a:t>signere underskriftsaksjoner</a:t>
            </a:r>
            <a:r>
              <a:rPr lang="nb-NO" b="0" i="0" dirty="0">
                <a:solidFill>
                  <a:srgbClr val="212529"/>
                </a:solidFill>
                <a:effectLst/>
                <a:latin typeface="Arial" panose="020B0604020202020204" pitchFamily="34" charset="0"/>
                <a:cs typeface="Arial" panose="020B0604020202020204" pitchFamily="34" charset="0"/>
              </a:rPr>
              <a:t> for personene som mottar brevene.</a:t>
            </a:r>
          </a:p>
          <a:p>
            <a:pPr algn="l">
              <a:buFont typeface="Arial" panose="020B0604020202020204" pitchFamily="34" charset="0"/>
              <a:buChar char="•"/>
            </a:pPr>
            <a:r>
              <a:rPr lang="nb-NO" b="1" i="0" dirty="0">
                <a:solidFill>
                  <a:srgbClr val="212529"/>
                </a:solidFill>
                <a:effectLst/>
                <a:latin typeface="Arial" panose="020B0604020202020204" pitchFamily="34" charset="0"/>
                <a:cs typeface="Arial" panose="020B0604020202020204" pitchFamily="34" charset="0"/>
              </a:rPr>
              <a:t> Sammen skaper vi endring: </a:t>
            </a:r>
            <a:r>
              <a:rPr lang="nb-NO" b="0" i="0" dirty="0">
                <a:solidFill>
                  <a:srgbClr val="212529"/>
                </a:solidFill>
                <a:effectLst/>
                <a:latin typeface="Arial" panose="020B0604020202020204" pitchFamily="34" charset="0"/>
                <a:cs typeface="Arial" panose="020B0604020202020204" pitchFamily="34" charset="0"/>
              </a:rPr>
              <a:t>Uskyldig fengslede blir løslatt og mennesker i fare får beskyttelse.</a:t>
            </a:r>
          </a:p>
          <a:p>
            <a:pPr marL="171450" indent="-171450" algn="l">
              <a:buFont typeface="Arial" panose="020B0604020202020204" pitchFamily="34" charset="0"/>
              <a:buChar char="•"/>
            </a:pPr>
            <a:endParaRPr lang="nb-NO" b="0" i="0" dirty="0">
              <a:solidFill>
                <a:srgbClr val="212529"/>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nb-NO" b="0" i="0" dirty="0">
              <a:solidFill>
                <a:srgbClr val="212529"/>
              </a:solidFill>
              <a:effectLst/>
              <a:latin typeface="Arial" panose="020B0604020202020204" pitchFamily="34" charset="0"/>
              <a:cs typeface="Arial" panose="020B0604020202020204" pitchFamily="34" charset="0"/>
            </a:endParaRPr>
          </a:p>
          <a:p>
            <a:pPr algn="l">
              <a:buFont typeface="Arial" panose="020B0604020202020204" pitchFamily="34" charset="0"/>
              <a:buNone/>
            </a:pPr>
            <a:r>
              <a:rPr lang="nb-NO" dirty="0">
                <a:latin typeface="Arial" panose="020B0604020202020204" pitchFamily="34" charset="0"/>
                <a:cs typeface="Arial" panose="020B0604020202020204" pitchFamily="34" charset="0"/>
              </a:rPr>
              <a:t>Om kvinnen på bildet:</a:t>
            </a:r>
          </a:p>
          <a:p>
            <a:pPr algn="l">
              <a:buFont typeface="Arial" panose="020B0604020202020204" pitchFamily="34" charset="0"/>
              <a:buNone/>
            </a:pP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Vasques</a:t>
            </a:r>
            <a:r>
              <a:rPr lang="nb-NO" dirty="0">
                <a:latin typeface="Arial" panose="020B0604020202020204" pitchFamily="34" charset="0"/>
                <a:cs typeface="Arial" panose="020B0604020202020204" pitchFamily="34" charset="0"/>
              </a:rPr>
              <a:t> satt fengslet for en dødfødsel i El Salvador. Nå er hun løslatt, etter at mennesker over hele verden stod opp for henne. Her leser hun ett av flere tusen brev hun mottok under Skriv for liv. </a:t>
            </a:r>
          </a:p>
          <a:p>
            <a:pPr algn="l">
              <a:buFont typeface="Arial" panose="020B0604020202020204" pitchFamily="34" charset="0"/>
              <a:buNone/>
            </a:pPr>
            <a:endParaRPr lang="nb-NO" dirty="0">
              <a:latin typeface="Arial" panose="020B0604020202020204" pitchFamily="34" charset="0"/>
              <a:cs typeface="Arial" panose="020B0604020202020204" pitchFamily="34" charset="0"/>
            </a:endParaRPr>
          </a:p>
          <a:p>
            <a:pPr algn="l">
              <a:buFont typeface="Arial" panose="020B0604020202020204" pitchFamily="34" charset="0"/>
              <a:buNone/>
            </a:pPr>
            <a:r>
              <a:rPr lang="nb-NO" dirty="0">
                <a:latin typeface="Arial" panose="020B0604020202020204" pitchFamily="34" charset="0"/>
                <a:cs typeface="Arial" panose="020B0604020202020204" pitchFamily="34" charset="0"/>
              </a:rPr>
              <a:t>Mer om </a:t>
            </a: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a:t>
            </a:r>
          </a:p>
          <a:p>
            <a:pPr algn="l">
              <a:buFont typeface="Arial" panose="020B0604020202020204" pitchFamily="34" charset="0"/>
              <a:buNone/>
            </a:pPr>
            <a:r>
              <a:rPr lang="nb-NO" dirty="0">
                <a:latin typeface="Arial" panose="020B0604020202020204" pitchFamily="34" charset="0"/>
                <a:cs typeface="Arial" panose="020B0604020202020204" pitchFamily="34" charset="0"/>
              </a:rPr>
              <a:t>Høygravide </a:t>
            </a: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Vasquez</a:t>
            </a:r>
            <a:r>
              <a:rPr lang="nb-NO" dirty="0">
                <a:latin typeface="Arial" panose="020B0604020202020204" pitchFamily="34" charset="0"/>
                <a:cs typeface="Arial" panose="020B0604020202020204" pitchFamily="34" charset="0"/>
              </a:rPr>
              <a:t> fikk plutselig intense smerter og blødninger mens hun var på jobb i El Salvador 2007. Hun besvimte, og da hun fikk tilbake bevisstheten var politiet til stede. Hun hadde gjennomgått en dødfødsel, men politiet påstod at hun hadde drept barnet.</a:t>
            </a:r>
          </a:p>
          <a:p>
            <a:pPr algn="l">
              <a:buFont typeface="Arial" panose="020B0604020202020204" pitchFamily="34" charset="0"/>
              <a:buNone/>
            </a:pP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ble siktet for drap under skjerpende omstendigheter og dømt til 30 år i fengsel, selv om det ikke fantes noe bevis for at hun hadde drept barnet sitt. Bakgrunn for dommen var El Salvadors totalforbud mot abort som myndighetene håndhever bl.a. ved å mistenkeliggjøre kvinner som mister barnet av naturlige årsaker under svangerskapet. Kombinert med utbredt kvinnediskriminering i El Salvador fører det til at kvinner som opplever en dødfødsel eller spontanabort blir ansett som skyldig med mindre de kan bevise sin uskyld – spesielt når de er fattige.</a:t>
            </a:r>
          </a:p>
          <a:p>
            <a:pPr algn="l">
              <a:buFont typeface="Arial" panose="020B0604020202020204" pitchFamily="34" charset="0"/>
              <a:buNone/>
            </a:pPr>
            <a:r>
              <a:rPr lang="nb-NO" dirty="0">
                <a:latin typeface="Arial" panose="020B0604020202020204" pitchFamily="34" charset="0"/>
                <a:cs typeface="Arial" panose="020B0604020202020204" pitchFamily="34" charset="0"/>
              </a:rPr>
              <a:t>I 2015 var </a:t>
            </a: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en av personene Amnesty aksjonerte for i sammenheng med Skriv for liv. Amnesty fortsatte å arbeide for henne, og i februar 2018 opphevde Guatemalas høyesterett dommen og hun ble løslatt. </a:t>
            </a:r>
          </a:p>
        </p:txBody>
      </p:sp>
      <p:sp>
        <p:nvSpPr>
          <p:cNvPr id="4" name="Plassholder for lysbildenummer 3"/>
          <p:cNvSpPr>
            <a:spLocks noGrp="1"/>
          </p:cNvSpPr>
          <p:nvPr>
            <p:ph type="sldNum" sz="quarter" idx="5"/>
          </p:nvPr>
        </p:nvSpPr>
        <p:spPr/>
        <p:txBody>
          <a:bodyPr/>
          <a:lstStyle/>
          <a:p>
            <a:fld id="{CABA83D6-8AF6-3D4B-9EFC-43021A75D9C7}" type="slidenum">
              <a:rPr lang="nb-NO" smtClean="0"/>
              <a:pPr/>
              <a:t>1</a:t>
            </a:fld>
            <a:endParaRPr lang="nb-NO" dirty="0"/>
          </a:p>
        </p:txBody>
      </p:sp>
    </p:spTree>
    <p:extLst>
      <p:ext uri="{BB962C8B-B14F-4D97-AF65-F5344CB8AC3E}">
        <p14:creationId xmlns:p14="http://schemas.microsoft.com/office/powerpoint/2010/main" val="32956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Arial" panose="020B0604020202020204" pitchFamily="34" charset="0"/>
                <a:ea typeface="Calibri" panose="020F0502020204030204" pitchFamily="34" charset="0"/>
                <a:cs typeface="Arial" panose="020B0604020202020204" pitchFamily="34" charset="0"/>
              </a:rPr>
              <a:t>Bernardo blir svært glad for solidaritetsbrev.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Arial" panose="020B0604020202020204" pitchFamily="34" charset="0"/>
                <a:ea typeface="Calibri" panose="020F0502020204030204" pitchFamily="34" charset="0"/>
                <a:cs typeface="Arial" panose="020B0604020202020204" pitchFamily="34" charset="0"/>
              </a:rPr>
              <a:t>Han liker å spille fotball med sine to døtre og elevene sine, lytte til radio og synge sammen med familie og venner. Han er veldig opptatt av kulturen og historien til maya-folket </a:t>
            </a:r>
            <a:r>
              <a:rPr lang="nb-NO" sz="1200" dirty="0" err="1">
                <a:solidFill>
                  <a:srgbClr val="444444"/>
                </a:solidFill>
                <a:effectLst/>
                <a:latin typeface="Arial" panose="020B0604020202020204" pitchFamily="34" charset="0"/>
                <a:ea typeface="Calibri" panose="020F0502020204030204" pitchFamily="34" charset="0"/>
                <a:cs typeface="Arial" panose="020B0604020202020204" pitchFamily="34" charset="0"/>
              </a:rPr>
              <a:t>Q’eqchi</a:t>
            </a:r>
            <a:r>
              <a:rPr lang="nb-NO" sz="1200" dirty="0">
                <a:solidFill>
                  <a:srgbClr val="444444"/>
                </a:solidFill>
                <a:effectLst/>
                <a:latin typeface="Arial" panose="020B0604020202020204" pitchFamily="34" charset="0"/>
                <a:ea typeface="Calibri" panose="020F0502020204030204" pitchFamily="34" charset="0"/>
                <a:cs typeface="Arial" panose="020B0604020202020204" pitchFamily="34" charset="0"/>
              </a:rPr>
              <a:t>’. </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effectLst/>
                <a:latin typeface="Arial" panose="020B0604020202020204" pitchFamily="34" charset="0"/>
                <a:ea typeface="Calibri" panose="020F0502020204030204" pitchFamily="34" charset="0"/>
                <a:cs typeface="Arial" panose="020B0604020202020204" pitchFamily="34" charset="0"/>
              </a:rPr>
              <a:t>Solidaritetsbrev: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Husk å skrive hvem brever er til, og hvem det ert fra (og gjerne land pluss dato).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u="sng" dirty="0">
                <a:effectLst/>
                <a:latin typeface="Arial" panose="020B0604020202020204" pitchFamily="34" charset="0"/>
                <a:ea typeface="Calibri" panose="020F0502020204030204" pitchFamily="34" charset="0"/>
                <a:cs typeface="Arial" panose="020B0604020202020204" pitchFamily="34" charset="0"/>
              </a:rPr>
              <a:t>Når det gjelder appellbrevene: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highlight>
                  <a:srgbClr val="FFFF00"/>
                </a:highlight>
                <a:latin typeface="Arial" panose="020B0604020202020204" pitchFamily="34" charset="0"/>
                <a:cs typeface="Arial" panose="020B0604020202020204" pitchFamily="34" charset="0"/>
              </a:rPr>
              <a:t>I </a:t>
            </a:r>
            <a:r>
              <a:rPr lang="nb-NO" sz="1200" b="0" u="none" dirty="0">
                <a:latin typeface="Arial" panose="020B0604020202020204" pitchFamily="34" charset="0"/>
                <a:cs typeface="Arial" panose="020B0604020202020204" pitchFamily="34" charset="0"/>
              </a:rPr>
              <a:t>appellbrev</a:t>
            </a:r>
            <a:r>
              <a:rPr lang="nb-NO" sz="1200" dirty="0">
                <a:highlight>
                  <a:srgbClr val="FFFF00"/>
                </a:highlight>
                <a:latin typeface="Arial" panose="020B0604020202020204" pitchFamily="34" charset="0"/>
                <a:cs typeface="Arial" panose="020B0604020202020204" pitchFamily="34" charset="0"/>
              </a:rPr>
              <a:t> </a:t>
            </a:r>
            <a:r>
              <a:rPr lang="nb-NO" sz="1200" dirty="0">
                <a:latin typeface="Arial" panose="020B0604020202020204" pitchFamily="34" charset="0"/>
                <a:cs typeface="Arial" panose="020B0604020202020204" pitchFamily="34" charset="0"/>
              </a:rPr>
              <a:t>til myndighetene er det viktig å ha en respektfull tone og holde seg til saken det gjelder. Det er kjempebra hvis avsenderen gir uttrykk for sitt personlige engasjement og viser at han eller hun bryr seg. Det man imidlertid må unngå er å skjelle ut de man skriver til eller gi uttrykk for politiske eller ideologiske synspunkter, ønsker om vold, e.l. Det kan sette den man skriver appellen for i et dårlig lys og skade hans eller hennes sak.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Arial" panose="020B060402020202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10</a:t>
            </a:fld>
            <a:endParaRPr lang="nb-NO" dirty="0"/>
          </a:p>
        </p:txBody>
      </p:sp>
    </p:spTree>
    <p:extLst>
      <p:ext uri="{BB962C8B-B14F-4D97-AF65-F5344CB8AC3E}">
        <p14:creationId xmlns:p14="http://schemas.microsoft.com/office/powerpoint/2010/main" val="385715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6400" y="201613"/>
            <a:ext cx="965200" cy="542925"/>
          </a:xfrm>
        </p:spPr>
      </p:sp>
      <p:sp>
        <p:nvSpPr>
          <p:cNvPr id="3" name="Notes Placeholder 2"/>
          <p:cNvSpPr>
            <a:spLocks noGrp="1"/>
          </p:cNvSpPr>
          <p:nvPr>
            <p:ph type="body" idx="1"/>
          </p:nvPr>
        </p:nvSpPr>
        <p:spPr/>
        <p:txBody>
          <a:bodyPr/>
          <a:lstStyle/>
          <a:p>
            <a:r>
              <a:rPr lang="en-US" b="0" u="sng" dirty="0" err="1">
                <a:cs typeface="Calibri"/>
              </a:rPr>
              <a:t>Slik</a:t>
            </a:r>
            <a:r>
              <a:rPr lang="en-US" b="0" u="sng" dirty="0">
                <a:cs typeface="Calibri"/>
              </a:rPr>
              <a:t> </a:t>
            </a:r>
            <a:r>
              <a:rPr lang="en-US" b="0" u="sng" dirty="0" err="1">
                <a:cs typeface="Calibri"/>
              </a:rPr>
              <a:t>ble</a:t>
            </a:r>
            <a:r>
              <a:rPr lang="en-US" b="0" u="sng" dirty="0">
                <a:cs typeface="Calibri"/>
              </a:rPr>
              <a:t> </a:t>
            </a:r>
            <a:r>
              <a:rPr lang="en-US" b="0" u="sng" dirty="0" err="1">
                <a:cs typeface="Calibri"/>
              </a:rPr>
              <a:t>Skriv</a:t>
            </a:r>
            <a:r>
              <a:rPr lang="en-US" b="0" u="sng" dirty="0">
                <a:cs typeface="Calibri"/>
              </a:rPr>
              <a:t> for Liv </a:t>
            </a:r>
            <a:r>
              <a:rPr lang="en-US" b="0" u="sng" dirty="0" err="1">
                <a:cs typeface="Calibri"/>
              </a:rPr>
              <a:t>til</a:t>
            </a:r>
            <a:r>
              <a:rPr lang="en-US" b="0" u="sng" dirty="0">
                <a:cs typeface="Calibri"/>
              </a:rPr>
              <a:t>: </a:t>
            </a:r>
          </a:p>
          <a:p>
            <a:endParaRPr lang="en-US" dirty="0">
              <a:cs typeface="Calibri"/>
            </a:endParaRPr>
          </a:p>
          <a:p>
            <a:r>
              <a:rPr lang="en-US" dirty="0">
                <a:cs typeface="Calibri"/>
              </a:rPr>
              <a:t>Det </a:t>
            </a:r>
            <a:r>
              <a:rPr lang="en-US" dirty="0" err="1">
                <a:cs typeface="Calibri"/>
              </a:rPr>
              <a:t>begynte</a:t>
            </a:r>
            <a:r>
              <a:rPr lang="en-US" dirty="0">
                <a:cs typeface="Calibri"/>
              </a:rPr>
              <a:t> med </a:t>
            </a:r>
            <a:r>
              <a:rPr lang="en-US" dirty="0" err="1">
                <a:cs typeface="Calibri"/>
              </a:rPr>
              <a:t>en</a:t>
            </a:r>
            <a:r>
              <a:rPr lang="en-US" dirty="0">
                <a:cs typeface="Calibri"/>
              </a:rPr>
              <a:t> </a:t>
            </a:r>
            <a:r>
              <a:rPr lang="en-US" dirty="0" err="1">
                <a:cs typeface="Calibri"/>
              </a:rPr>
              <a:t>forelskelse</a:t>
            </a:r>
            <a:r>
              <a:rPr lang="en-US" dirty="0">
                <a:cs typeface="Calibri"/>
              </a:rPr>
              <a:t> </a:t>
            </a:r>
            <a:r>
              <a:rPr lang="en-US" dirty="0" err="1">
                <a:cs typeface="Calibri"/>
              </a:rPr>
              <a:t>på</a:t>
            </a:r>
            <a:r>
              <a:rPr lang="en-US" dirty="0">
                <a:cs typeface="Calibri"/>
              </a:rPr>
              <a:t> </a:t>
            </a:r>
            <a:r>
              <a:rPr lang="en-US" dirty="0" err="1">
                <a:cs typeface="Calibri"/>
              </a:rPr>
              <a:t>en</a:t>
            </a:r>
            <a:r>
              <a:rPr lang="en-US" dirty="0">
                <a:cs typeface="Calibri"/>
              </a:rPr>
              <a:t> festival </a:t>
            </a:r>
            <a:r>
              <a:rPr lang="en-US" dirty="0" err="1">
                <a:cs typeface="Calibri"/>
              </a:rPr>
              <a:t>i</a:t>
            </a:r>
            <a:r>
              <a:rPr lang="en-US" dirty="0">
                <a:cs typeface="Calibri"/>
              </a:rPr>
              <a:t> </a:t>
            </a:r>
            <a:r>
              <a:rPr lang="en-US" dirty="0" err="1">
                <a:cs typeface="Calibri"/>
              </a:rPr>
              <a:t>Polen</a:t>
            </a:r>
            <a:r>
              <a:rPr lang="en-US" dirty="0">
                <a:cs typeface="Calibri"/>
              </a:rPr>
              <a:t> </a:t>
            </a:r>
            <a:r>
              <a:rPr lang="en-US" dirty="0" err="1">
                <a:cs typeface="Calibri"/>
              </a:rPr>
              <a:t>i</a:t>
            </a:r>
            <a:r>
              <a:rPr lang="en-US" dirty="0">
                <a:cs typeface="Calibri"/>
              </a:rPr>
              <a:t> 2002.</a:t>
            </a:r>
          </a:p>
          <a:p>
            <a:endParaRPr lang="en-US" dirty="0">
              <a:cs typeface="Calibri"/>
            </a:endParaRPr>
          </a:p>
          <a:p>
            <a:r>
              <a:rPr lang="en-US" dirty="0" err="1">
                <a:cs typeface="Calibri"/>
              </a:rPr>
              <a:t>På</a:t>
            </a:r>
            <a:r>
              <a:rPr lang="en-US" dirty="0">
                <a:cs typeface="Calibri"/>
              </a:rPr>
              <a:t> </a:t>
            </a:r>
            <a:r>
              <a:rPr lang="en-US" dirty="0" err="1">
                <a:cs typeface="Calibri"/>
              </a:rPr>
              <a:t>festivalen</a:t>
            </a:r>
            <a:r>
              <a:rPr lang="en-US" dirty="0">
                <a:cs typeface="Calibri"/>
              </a:rPr>
              <a:t> </a:t>
            </a:r>
            <a:r>
              <a:rPr lang="en-US" dirty="0" err="1">
                <a:cs typeface="Calibri"/>
              </a:rPr>
              <a:t>møttes</a:t>
            </a:r>
            <a:r>
              <a:rPr lang="en-US" dirty="0">
                <a:cs typeface="Calibri"/>
              </a:rPr>
              <a:t> </a:t>
            </a:r>
            <a:r>
              <a:rPr lang="en-US" dirty="0" err="1">
                <a:cs typeface="Calibri"/>
              </a:rPr>
              <a:t>en</a:t>
            </a:r>
            <a:r>
              <a:rPr lang="en-US" dirty="0">
                <a:cs typeface="Calibri"/>
              </a:rPr>
              <a:t> Amnesty-</a:t>
            </a:r>
            <a:r>
              <a:rPr lang="en-US" dirty="0" err="1">
                <a:cs typeface="Calibri"/>
              </a:rPr>
              <a:t>aktivist</a:t>
            </a:r>
            <a:r>
              <a:rPr lang="en-US" dirty="0">
                <a:cs typeface="Calibri"/>
              </a:rPr>
              <a:t> (</a:t>
            </a:r>
            <a:r>
              <a:rPr lang="en-US" dirty="0" err="1">
                <a:cs typeface="Calibri"/>
              </a:rPr>
              <a:t>Witek</a:t>
            </a:r>
            <a:r>
              <a:rPr lang="en-US" dirty="0">
                <a:cs typeface="Calibri"/>
              </a:rPr>
              <a:t> </a:t>
            </a:r>
            <a:r>
              <a:rPr lang="en-US" dirty="0" err="1">
                <a:cs typeface="Calibri"/>
              </a:rPr>
              <a:t>Hebanowski</a:t>
            </a:r>
            <a:r>
              <a:rPr lang="en-US" dirty="0">
                <a:cs typeface="Calibri"/>
              </a:rPr>
              <a:t>) den </a:t>
            </a:r>
            <a:r>
              <a:rPr lang="en-US" dirty="0" err="1">
                <a:cs typeface="Calibri"/>
              </a:rPr>
              <a:t>engasjerte</a:t>
            </a:r>
            <a:r>
              <a:rPr lang="en-US" dirty="0">
                <a:cs typeface="Calibri"/>
              </a:rPr>
              <a:t> </a:t>
            </a:r>
            <a:r>
              <a:rPr lang="en-US" dirty="0" err="1">
                <a:cs typeface="Calibri"/>
              </a:rPr>
              <a:t>jenta</a:t>
            </a:r>
            <a:r>
              <a:rPr lang="en-US" dirty="0">
                <a:cs typeface="Calibri"/>
              </a:rPr>
              <a:t> Joanna. Joanna </a:t>
            </a:r>
            <a:r>
              <a:rPr lang="en-US" dirty="0" err="1">
                <a:cs typeface="Calibri"/>
              </a:rPr>
              <a:t>hadde</a:t>
            </a:r>
            <a:r>
              <a:rPr lang="en-US" dirty="0">
                <a:cs typeface="Calibri"/>
              </a:rPr>
              <a:t> </a:t>
            </a:r>
            <a:r>
              <a:rPr lang="en-US" dirty="0" err="1">
                <a:cs typeface="Calibri"/>
              </a:rPr>
              <a:t>en</a:t>
            </a:r>
            <a:r>
              <a:rPr lang="en-US" dirty="0">
                <a:cs typeface="Calibri"/>
              </a:rPr>
              <a:t> </a:t>
            </a:r>
            <a:r>
              <a:rPr lang="en-US" dirty="0" err="1">
                <a:cs typeface="Calibri"/>
              </a:rPr>
              <a:t>spennende</a:t>
            </a:r>
            <a:r>
              <a:rPr lang="en-US" dirty="0">
                <a:cs typeface="Calibri"/>
              </a:rPr>
              <a:t> </a:t>
            </a:r>
            <a:r>
              <a:rPr lang="en-US" dirty="0" err="1">
                <a:cs typeface="Calibri"/>
              </a:rPr>
              <a:t>historie</a:t>
            </a:r>
            <a:r>
              <a:rPr lang="en-US" dirty="0">
                <a:cs typeface="Calibri"/>
              </a:rPr>
              <a:t> </a:t>
            </a:r>
            <a:r>
              <a:rPr lang="en-US" dirty="0" err="1">
                <a:cs typeface="Calibri"/>
              </a:rPr>
              <a:t>å</a:t>
            </a:r>
            <a:r>
              <a:rPr lang="en-US" dirty="0">
                <a:cs typeface="Calibri"/>
              </a:rPr>
              <a:t> </a:t>
            </a:r>
            <a:r>
              <a:rPr lang="en-US" dirty="0" err="1">
                <a:cs typeface="Calibri"/>
              </a:rPr>
              <a:t>fortelle</a:t>
            </a:r>
            <a:r>
              <a:rPr lang="en-US" dirty="0">
                <a:cs typeface="Calibri"/>
              </a:rPr>
              <a:t>: Hun </a:t>
            </a:r>
            <a:r>
              <a:rPr lang="en-US" dirty="0" err="1">
                <a:cs typeface="Calibri"/>
              </a:rPr>
              <a:t>hadde</a:t>
            </a:r>
            <a:r>
              <a:rPr lang="en-US" dirty="0">
                <a:cs typeface="Calibri"/>
              </a:rPr>
              <a:t> </a:t>
            </a:r>
            <a:r>
              <a:rPr lang="en-US" dirty="0" err="1">
                <a:cs typeface="Calibri"/>
              </a:rPr>
              <a:t>nettopp</a:t>
            </a:r>
            <a:r>
              <a:rPr lang="en-US" dirty="0">
                <a:cs typeface="Calibri"/>
              </a:rPr>
              <a:t> </a:t>
            </a:r>
            <a:r>
              <a:rPr lang="en-US" dirty="0" err="1">
                <a:cs typeface="Calibri"/>
              </a:rPr>
              <a:t>besøkt</a:t>
            </a:r>
            <a:r>
              <a:rPr lang="en-US" dirty="0">
                <a:cs typeface="Calibri"/>
              </a:rPr>
              <a:t> </a:t>
            </a:r>
            <a:r>
              <a:rPr lang="en-US" dirty="0" err="1">
                <a:cs typeface="Calibri"/>
              </a:rPr>
              <a:t>en</a:t>
            </a:r>
            <a:r>
              <a:rPr lang="en-US" dirty="0">
                <a:cs typeface="Calibri"/>
              </a:rPr>
              <a:t> </a:t>
            </a:r>
            <a:r>
              <a:rPr lang="en-US" dirty="0" err="1">
                <a:cs typeface="Calibri"/>
              </a:rPr>
              <a:t>afrikansk</a:t>
            </a:r>
            <a:r>
              <a:rPr lang="en-US" dirty="0">
                <a:cs typeface="Calibri"/>
              </a:rPr>
              <a:t> </a:t>
            </a:r>
            <a:r>
              <a:rPr lang="en-US" dirty="0" err="1">
                <a:cs typeface="Calibri"/>
              </a:rPr>
              <a:t>landsby</a:t>
            </a:r>
            <a:r>
              <a:rPr lang="en-US" dirty="0">
                <a:cs typeface="Calibri"/>
              </a:rPr>
              <a:t>, </a:t>
            </a:r>
            <a:r>
              <a:rPr lang="en-US" dirty="0" err="1">
                <a:cs typeface="Calibri"/>
              </a:rPr>
              <a:t>hvor</a:t>
            </a:r>
            <a:r>
              <a:rPr lang="en-US" dirty="0">
                <a:cs typeface="Calibri"/>
              </a:rPr>
              <a:t> </a:t>
            </a:r>
            <a:r>
              <a:rPr lang="en-US" dirty="0" err="1">
                <a:cs typeface="Calibri"/>
              </a:rPr>
              <a:t>innbyggerne</a:t>
            </a:r>
            <a:r>
              <a:rPr lang="en-US" dirty="0">
                <a:cs typeface="Calibri"/>
              </a:rPr>
              <a:t> </a:t>
            </a:r>
            <a:r>
              <a:rPr lang="en-US" dirty="0" err="1">
                <a:cs typeface="Calibri"/>
              </a:rPr>
              <a:t>hadde</a:t>
            </a:r>
            <a:r>
              <a:rPr lang="en-US" dirty="0">
                <a:cs typeface="Calibri"/>
              </a:rPr>
              <a:t> </a:t>
            </a:r>
            <a:r>
              <a:rPr lang="en-US" dirty="0" err="1">
                <a:cs typeface="Calibri"/>
              </a:rPr>
              <a:t>gjennomført</a:t>
            </a:r>
            <a:r>
              <a:rPr lang="en-US" dirty="0">
                <a:cs typeface="Calibri"/>
              </a:rPr>
              <a:t> </a:t>
            </a:r>
            <a:r>
              <a:rPr lang="en-US" dirty="0" err="1">
                <a:cs typeface="Calibri"/>
              </a:rPr>
              <a:t>en</a:t>
            </a:r>
            <a:r>
              <a:rPr lang="en-US" dirty="0">
                <a:cs typeface="Calibri"/>
              </a:rPr>
              <a:t> 24-timers dugnad for </a:t>
            </a:r>
            <a:r>
              <a:rPr lang="en-US" dirty="0" err="1">
                <a:cs typeface="Calibri"/>
              </a:rPr>
              <a:t>å</a:t>
            </a:r>
            <a:r>
              <a:rPr lang="en-US" dirty="0">
                <a:cs typeface="Calibri"/>
              </a:rPr>
              <a:t> </a:t>
            </a:r>
            <a:r>
              <a:rPr lang="en-US" dirty="0" err="1">
                <a:cs typeface="Calibri"/>
              </a:rPr>
              <a:t>skrive</a:t>
            </a:r>
            <a:r>
              <a:rPr lang="en-US" dirty="0">
                <a:cs typeface="Calibri"/>
              </a:rPr>
              <a:t> </a:t>
            </a:r>
            <a:r>
              <a:rPr lang="en-US" dirty="0" err="1">
                <a:cs typeface="Calibri"/>
              </a:rPr>
              <a:t>protestbrev</a:t>
            </a:r>
            <a:r>
              <a:rPr lang="en-US" dirty="0">
                <a:cs typeface="Calibri"/>
              </a:rPr>
              <a:t> </a:t>
            </a:r>
            <a:r>
              <a:rPr lang="en-US" dirty="0" err="1">
                <a:cs typeface="Calibri"/>
              </a:rPr>
              <a:t>til</a:t>
            </a:r>
            <a:r>
              <a:rPr lang="en-US" dirty="0">
                <a:cs typeface="Calibri"/>
              </a:rPr>
              <a:t> </a:t>
            </a:r>
            <a:r>
              <a:rPr lang="en-US" dirty="0" err="1">
                <a:cs typeface="Calibri"/>
              </a:rPr>
              <a:t>myndighetene</a:t>
            </a:r>
            <a:r>
              <a:rPr lang="en-US" dirty="0">
                <a:cs typeface="Calibri"/>
              </a:rPr>
              <a:t>.</a:t>
            </a:r>
          </a:p>
          <a:p>
            <a:endParaRPr lang="en-US" dirty="0">
              <a:cs typeface="Calibri"/>
            </a:endParaRPr>
          </a:p>
          <a:p>
            <a:r>
              <a:rPr lang="en-US" dirty="0" err="1">
                <a:cs typeface="Calibri"/>
              </a:rPr>
              <a:t>Witek</a:t>
            </a:r>
            <a:r>
              <a:rPr lang="en-US" dirty="0">
                <a:cs typeface="Calibri"/>
              </a:rPr>
              <a:t> </a:t>
            </a:r>
            <a:r>
              <a:rPr lang="en-US" dirty="0" err="1">
                <a:cs typeface="Calibri"/>
              </a:rPr>
              <a:t>ville</a:t>
            </a:r>
            <a:r>
              <a:rPr lang="en-US" dirty="0">
                <a:cs typeface="Calibri"/>
              </a:rPr>
              <a:t> </a:t>
            </a:r>
            <a:r>
              <a:rPr lang="en-US" dirty="0" err="1">
                <a:cs typeface="Calibri"/>
              </a:rPr>
              <a:t>gjerne</a:t>
            </a:r>
            <a:r>
              <a:rPr lang="en-US" dirty="0">
                <a:cs typeface="Calibri"/>
              </a:rPr>
              <a:t> se Joanna </a:t>
            </a:r>
            <a:r>
              <a:rPr lang="en-US" dirty="0" err="1">
                <a:cs typeface="Calibri"/>
              </a:rPr>
              <a:t>igjen</a:t>
            </a:r>
            <a:r>
              <a:rPr lang="en-US" dirty="0">
                <a:cs typeface="Calibri"/>
              </a:rPr>
              <a:t>, </a:t>
            </a:r>
            <a:r>
              <a:rPr lang="en-US" dirty="0" err="1">
                <a:cs typeface="Calibri"/>
              </a:rPr>
              <a:t>så</a:t>
            </a:r>
            <a:r>
              <a:rPr lang="en-US" dirty="0">
                <a:cs typeface="Calibri"/>
              </a:rPr>
              <a:t> </a:t>
            </a:r>
            <a:r>
              <a:rPr lang="en-US" dirty="0" err="1">
                <a:cs typeface="Calibri"/>
              </a:rPr>
              <a:t>han</a:t>
            </a:r>
            <a:r>
              <a:rPr lang="en-US" dirty="0">
                <a:cs typeface="Calibri"/>
              </a:rPr>
              <a:t> </a:t>
            </a:r>
            <a:r>
              <a:rPr lang="en-US" dirty="0" err="1">
                <a:cs typeface="Calibri"/>
              </a:rPr>
              <a:t>inviterte</a:t>
            </a:r>
            <a:r>
              <a:rPr lang="en-US" dirty="0">
                <a:cs typeface="Calibri"/>
              </a:rPr>
              <a:t> </a:t>
            </a:r>
            <a:r>
              <a:rPr lang="en-US" dirty="0" err="1">
                <a:cs typeface="Calibri"/>
              </a:rPr>
              <a:t>henne</a:t>
            </a:r>
            <a:r>
              <a:rPr lang="en-US" dirty="0">
                <a:cs typeface="Calibri"/>
              </a:rPr>
              <a:t> med </a:t>
            </a:r>
            <a:r>
              <a:rPr lang="en-US" dirty="0" err="1">
                <a:cs typeface="Calibri"/>
              </a:rPr>
              <a:t>på</a:t>
            </a:r>
            <a:r>
              <a:rPr lang="en-US" dirty="0">
                <a:cs typeface="Calibri"/>
              </a:rPr>
              <a:t> </a:t>
            </a:r>
            <a:r>
              <a:rPr lang="en-US" dirty="0" err="1">
                <a:cs typeface="Calibri"/>
              </a:rPr>
              <a:t>det</a:t>
            </a:r>
            <a:r>
              <a:rPr lang="en-US" dirty="0">
                <a:cs typeface="Calibri"/>
              </a:rPr>
              <a:t> </a:t>
            </a:r>
            <a:r>
              <a:rPr lang="en-US" dirty="0" err="1">
                <a:cs typeface="Calibri"/>
              </a:rPr>
              <a:t>neste</a:t>
            </a:r>
            <a:r>
              <a:rPr lang="en-US" dirty="0">
                <a:cs typeface="Calibri"/>
              </a:rPr>
              <a:t> </a:t>
            </a:r>
            <a:r>
              <a:rPr lang="en-US" dirty="0" err="1">
                <a:cs typeface="Calibri"/>
              </a:rPr>
              <a:t>gruppemøtet</a:t>
            </a:r>
            <a:r>
              <a:rPr lang="en-US" dirty="0">
                <a:cs typeface="Calibri"/>
              </a:rPr>
              <a:t> I Amnesty. Da </a:t>
            </a:r>
            <a:r>
              <a:rPr lang="en-US" dirty="0" err="1">
                <a:cs typeface="Calibri"/>
              </a:rPr>
              <a:t>lokalgruppa</a:t>
            </a:r>
            <a:r>
              <a:rPr lang="en-US" dirty="0">
                <a:cs typeface="Calibri"/>
              </a:rPr>
              <a:t> </a:t>
            </a:r>
            <a:r>
              <a:rPr lang="en-US" dirty="0" err="1">
                <a:cs typeface="Calibri"/>
              </a:rPr>
              <a:t>fikk</a:t>
            </a:r>
            <a:r>
              <a:rPr lang="en-US" dirty="0">
                <a:cs typeface="Calibri"/>
              </a:rPr>
              <a:t> </a:t>
            </a:r>
            <a:r>
              <a:rPr lang="en-US" dirty="0" err="1">
                <a:cs typeface="Calibri"/>
              </a:rPr>
              <a:t>høre</a:t>
            </a:r>
            <a:r>
              <a:rPr lang="en-US" dirty="0">
                <a:cs typeface="Calibri"/>
              </a:rPr>
              <a:t> om </a:t>
            </a:r>
            <a:r>
              <a:rPr lang="en-US" dirty="0" err="1">
                <a:cs typeface="Calibri"/>
              </a:rPr>
              <a:t>brevskrivingsdugnaden</a:t>
            </a:r>
            <a:r>
              <a:rPr lang="en-US" dirty="0">
                <a:cs typeface="Calibri"/>
              </a:rPr>
              <a:t>, </a:t>
            </a:r>
            <a:r>
              <a:rPr lang="en-US" dirty="0" err="1">
                <a:cs typeface="Calibri"/>
              </a:rPr>
              <a:t>ble</a:t>
            </a:r>
            <a:r>
              <a:rPr lang="en-US" dirty="0">
                <a:cs typeface="Calibri"/>
              </a:rPr>
              <a:t> de </a:t>
            </a:r>
            <a:r>
              <a:rPr lang="en-US" dirty="0" err="1">
                <a:cs typeface="Calibri"/>
              </a:rPr>
              <a:t>raskt</a:t>
            </a:r>
            <a:r>
              <a:rPr lang="en-US" dirty="0">
                <a:cs typeface="Calibri"/>
              </a:rPr>
              <a:t> </a:t>
            </a:r>
            <a:r>
              <a:rPr lang="en-US" dirty="0" err="1">
                <a:cs typeface="Calibri"/>
              </a:rPr>
              <a:t>enige</a:t>
            </a:r>
            <a:r>
              <a:rPr lang="en-US" dirty="0">
                <a:cs typeface="Calibri"/>
              </a:rPr>
              <a:t> om </a:t>
            </a:r>
            <a:r>
              <a:rPr lang="en-US" dirty="0" err="1">
                <a:cs typeface="Calibri"/>
              </a:rPr>
              <a:t>å</a:t>
            </a:r>
            <a:r>
              <a:rPr lang="en-US" dirty="0">
                <a:cs typeface="Calibri"/>
              </a:rPr>
              <a:t> </a:t>
            </a:r>
            <a:r>
              <a:rPr lang="en-US" dirty="0" err="1">
                <a:cs typeface="Calibri"/>
              </a:rPr>
              <a:t>lage</a:t>
            </a:r>
            <a:r>
              <a:rPr lang="en-US" dirty="0">
                <a:cs typeface="Calibri"/>
              </a:rPr>
              <a:t> sin </a:t>
            </a:r>
            <a:r>
              <a:rPr lang="en-US" dirty="0" err="1">
                <a:cs typeface="Calibri"/>
              </a:rPr>
              <a:t>egen</a:t>
            </a:r>
            <a:r>
              <a:rPr lang="en-US" dirty="0">
                <a:cs typeface="Calibri"/>
              </a:rPr>
              <a:t> 24-timers dugnad. </a:t>
            </a:r>
            <a:r>
              <a:rPr lang="en-US" dirty="0" err="1">
                <a:cs typeface="Calibri"/>
              </a:rPr>
              <a:t>Protestbrev</a:t>
            </a:r>
            <a:r>
              <a:rPr lang="en-US" dirty="0">
                <a:cs typeface="Calibri"/>
              </a:rPr>
              <a:t> </a:t>
            </a:r>
            <a:r>
              <a:rPr lang="en-US" dirty="0" err="1">
                <a:cs typeface="Calibri"/>
              </a:rPr>
              <a:t>skulle</a:t>
            </a:r>
            <a:r>
              <a:rPr lang="en-US" dirty="0">
                <a:cs typeface="Calibri"/>
              </a:rPr>
              <a:t> </a:t>
            </a:r>
            <a:r>
              <a:rPr lang="en-US" dirty="0" err="1">
                <a:cs typeface="Calibri"/>
              </a:rPr>
              <a:t>legge</a:t>
            </a:r>
            <a:r>
              <a:rPr lang="en-US" dirty="0">
                <a:cs typeface="Calibri"/>
              </a:rPr>
              <a:t> press </a:t>
            </a:r>
            <a:r>
              <a:rPr lang="en-US" dirty="0" err="1">
                <a:cs typeface="Calibri"/>
              </a:rPr>
              <a:t>på</a:t>
            </a:r>
            <a:r>
              <a:rPr lang="en-US" dirty="0">
                <a:cs typeface="Calibri"/>
              </a:rPr>
              <a:t> </a:t>
            </a:r>
            <a:r>
              <a:rPr lang="en-US" dirty="0" err="1">
                <a:cs typeface="Calibri"/>
              </a:rPr>
              <a:t>ansvarlige</a:t>
            </a:r>
            <a:r>
              <a:rPr lang="en-US" dirty="0">
                <a:cs typeface="Calibri"/>
              </a:rPr>
              <a:t> </a:t>
            </a:r>
            <a:r>
              <a:rPr lang="en-US" dirty="0" err="1">
                <a:cs typeface="Calibri"/>
              </a:rPr>
              <a:t>myndigheter</a:t>
            </a:r>
            <a:r>
              <a:rPr lang="en-US" dirty="0">
                <a:cs typeface="Calibri"/>
              </a:rPr>
              <a:t> i </a:t>
            </a:r>
            <a:r>
              <a:rPr lang="en-US" dirty="0" err="1">
                <a:cs typeface="Calibri"/>
              </a:rPr>
              <a:t>hastesakene</a:t>
            </a:r>
            <a:r>
              <a:rPr lang="en-US" dirty="0">
                <a:cs typeface="Calibri"/>
              </a:rPr>
              <a:t> </a:t>
            </a:r>
            <a:r>
              <a:rPr lang="en-US" dirty="0" err="1">
                <a:cs typeface="Calibri"/>
              </a:rPr>
              <a:t>til</a:t>
            </a:r>
            <a:r>
              <a:rPr lang="en-US" dirty="0">
                <a:cs typeface="Calibri"/>
              </a:rPr>
              <a:t> Amnesty. </a:t>
            </a:r>
          </a:p>
          <a:p>
            <a:endParaRPr lang="en-US" dirty="0">
              <a:cs typeface="Calibri"/>
            </a:endParaRPr>
          </a:p>
          <a:p>
            <a:r>
              <a:rPr lang="en-US" dirty="0" err="1">
                <a:cs typeface="Calibri"/>
              </a:rPr>
              <a:t>Dette</a:t>
            </a:r>
            <a:r>
              <a:rPr lang="en-US" dirty="0">
                <a:cs typeface="Calibri"/>
              </a:rPr>
              <a:t> </a:t>
            </a:r>
            <a:r>
              <a:rPr lang="en-US" dirty="0" err="1">
                <a:cs typeface="Calibri"/>
              </a:rPr>
              <a:t>ble</a:t>
            </a:r>
            <a:r>
              <a:rPr lang="en-US" dirty="0">
                <a:cs typeface="Calibri"/>
              </a:rPr>
              <a:t> </a:t>
            </a:r>
            <a:r>
              <a:rPr lang="en-US" dirty="0" err="1">
                <a:cs typeface="Calibri"/>
              </a:rPr>
              <a:t>starten</a:t>
            </a:r>
            <a:r>
              <a:rPr lang="en-US" dirty="0">
                <a:cs typeface="Calibri"/>
              </a:rPr>
              <a:t> </a:t>
            </a:r>
            <a:r>
              <a:rPr lang="en-US" dirty="0" err="1">
                <a:cs typeface="Calibri"/>
              </a:rPr>
              <a:t>på</a:t>
            </a:r>
            <a:r>
              <a:rPr lang="en-US" dirty="0">
                <a:cs typeface="Calibri"/>
              </a:rPr>
              <a:t> </a:t>
            </a:r>
            <a:r>
              <a:rPr lang="en-US" dirty="0" err="1">
                <a:cs typeface="Calibri"/>
              </a:rPr>
              <a:t>Skriv</a:t>
            </a:r>
            <a:r>
              <a:rPr lang="en-US" dirty="0">
                <a:cs typeface="Calibri"/>
              </a:rPr>
              <a:t> for liv. </a:t>
            </a:r>
            <a:r>
              <a:rPr lang="en-US" dirty="0" err="1">
                <a:cs typeface="Calibri"/>
              </a:rPr>
              <a:t>Snart</a:t>
            </a:r>
            <a:r>
              <a:rPr lang="en-US" dirty="0">
                <a:cs typeface="Calibri"/>
              </a:rPr>
              <a:t> </a:t>
            </a:r>
            <a:r>
              <a:rPr lang="en-US" dirty="0" err="1">
                <a:cs typeface="Calibri"/>
              </a:rPr>
              <a:t>spredde</a:t>
            </a:r>
            <a:r>
              <a:rPr lang="en-US" dirty="0">
                <a:cs typeface="Calibri"/>
              </a:rPr>
              <a:t> </a:t>
            </a:r>
            <a:r>
              <a:rPr lang="en-US" dirty="0" err="1">
                <a:cs typeface="Calibri"/>
              </a:rPr>
              <a:t>ideen</a:t>
            </a:r>
            <a:r>
              <a:rPr lang="en-US" dirty="0">
                <a:cs typeface="Calibri"/>
              </a:rPr>
              <a:t> seg </a:t>
            </a:r>
            <a:r>
              <a:rPr lang="en-US" dirty="0" err="1">
                <a:cs typeface="Calibri"/>
              </a:rPr>
              <a:t>til</a:t>
            </a:r>
            <a:r>
              <a:rPr lang="en-US" dirty="0">
                <a:cs typeface="Calibri"/>
              </a:rPr>
              <a:t> </a:t>
            </a:r>
            <a:r>
              <a:rPr lang="en-US" dirty="0" err="1">
                <a:cs typeface="Calibri"/>
              </a:rPr>
              <a:t>andre</a:t>
            </a:r>
            <a:r>
              <a:rPr lang="en-US" dirty="0">
                <a:cs typeface="Calibri"/>
              </a:rPr>
              <a:t> </a:t>
            </a:r>
            <a:r>
              <a:rPr lang="en-US" dirty="0" err="1">
                <a:cs typeface="Calibri"/>
              </a:rPr>
              <a:t>lokallag</a:t>
            </a:r>
            <a:r>
              <a:rPr lang="en-US" dirty="0">
                <a:cs typeface="Calibri"/>
              </a:rPr>
              <a:t> </a:t>
            </a:r>
            <a:r>
              <a:rPr lang="en-US" dirty="0" err="1">
                <a:cs typeface="Calibri"/>
              </a:rPr>
              <a:t>i</a:t>
            </a:r>
            <a:r>
              <a:rPr lang="en-US" dirty="0">
                <a:cs typeface="Calibri"/>
              </a:rPr>
              <a:t> </a:t>
            </a:r>
            <a:r>
              <a:rPr lang="en-US" dirty="0" err="1">
                <a:cs typeface="Calibri"/>
              </a:rPr>
              <a:t>Polen</a:t>
            </a:r>
            <a:r>
              <a:rPr lang="en-US" dirty="0">
                <a:cs typeface="Calibri"/>
              </a:rPr>
              <a:t> – </a:t>
            </a:r>
            <a:r>
              <a:rPr lang="en-US" dirty="0" err="1">
                <a:cs typeface="Calibri"/>
              </a:rPr>
              <a:t>og</a:t>
            </a:r>
            <a:r>
              <a:rPr lang="en-US" dirty="0">
                <a:cs typeface="Calibri"/>
              </a:rPr>
              <a:t> </a:t>
            </a:r>
            <a:r>
              <a:rPr lang="en-US" dirty="0" err="1">
                <a:cs typeface="Calibri"/>
              </a:rPr>
              <a:t>videre</a:t>
            </a:r>
            <a:r>
              <a:rPr lang="en-US" dirty="0">
                <a:cs typeface="Calibri"/>
              </a:rPr>
              <a:t> </a:t>
            </a:r>
            <a:r>
              <a:rPr lang="en-US" dirty="0" err="1">
                <a:cs typeface="Calibri"/>
              </a:rPr>
              <a:t>ut</a:t>
            </a:r>
            <a:r>
              <a:rPr lang="en-US" dirty="0">
                <a:cs typeface="Calibri"/>
              </a:rPr>
              <a:t> </a:t>
            </a:r>
            <a:r>
              <a:rPr lang="en-US" dirty="0" err="1">
                <a:cs typeface="Calibri"/>
              </a:rPr>
              <a:t>i</a:t>
            </a:r>
            <a:r>
              <a:rPr lang="en-US" dirty="0">
                <a:cs typeface="Calibri"/>
              </a:rPr>
              <a:t> </a:t>
            </a:r>
            <a:r>
              <a:rPr lang="en-US" dirty="0" err="1">
                <a:cs typeface="Calibri"/>
              </a:rPr>
              <a:t>verden</a:t>
            </a:r>
            <a:r>
              <a:rPr lang="en-US" dirty="0">
                <a:cs typeface="Calibri"/>
              </a:rPr>
              <a:t>. </a:t>
            </a:r>
          </a:p>
          <a:p>
            <a:endParaRPr lang="en-US" dirty="0">
              <a:cs typeface="Calibri"/>
            </a:endParaRPr>
          </a:p>
          <a:p>
            <a:r>
              <a:rPr lang="en-US" dirty="0" err="1">
                <a:cs typeface="Calibri"/>
              </a:rPr>
              <a:t>Witek</a:t>
            </a:r>
            <a:r>
              <a:rPr lang="en-US" dirty="0">
                <a:cs typeface="Calibri"/>
              </a:rPr>
              <a:t> </a:t>
            </a:r>
            <a:r>
              <a:rPr lang="en-US" dirty="0" err="1">
                <a:cs typeface="Calibri"/>
              </a:rPr>
              <a:t>og</a:t>
            </a:r>
            <a:r>
              <a:rPr lang="en-US" dirty="0">
                <a:cs typeface="Calibri"/>
              </a:rPr>
              <a:t> Joanna </a:t>
            </a:r>
            <a:r>
              <a:rPr lang="en-US" dirty="0" err="1">
                <a:cs typeface="Calibri"/>
              </a:rPr>
              <a:t>fant</a:t>
            </a:r>
            <a:r>
              <a:rPr lang="en-US" dirty="0">
                <a:cs typeface="Calibri"/>
              </a:rPr>
              <a:t> </a:t>
            </a:r>
            <a:r>
              <a:rPr lang="en-US" dirty="0" err="1">
                <a:cs typeface="Calibri"/>
              </a:rPr>
              <a:t>ikke</a:t>
            </a:r>
            <a:r>
              <a:rPr lang="en-US" dirty="0">
                <a:cs typeface="Calibri"/>
              </a:rPr>
              <a:t> </a:t>
            </a:r>
            <a:r>
              <a:rPr lang="en-US" dirty="0" err="1">
                <a:cs typeface="Calibri"/>
              </a:rPr>
              <a:t>evig</a:t>
            </a:r>
            <a:r>
              <a:rPr lang="en-US" dirty="0">
                <a:cs typeface="Calibri"/>
              </a:rPr>
              <a:t> </a:t>
            </a:r>
            <a:r>
              <a:rPr lang="en-US" dirty="0" err="1">
                <a:cs typeface="Calibri"/>
              </a:rPr>
              <a:t>kjærlighet</a:t>
            </a:r>
            <a:r>
              <a:rPr lang="en-US" dirty="0">
                <a:cs typeface="Calibri"/>
              </a:rPr>
              <a:t> - men </a:t>
            </a:r>
            <a:r>
              <a:rPr lang="en-US" dirty="0" err="1">
                <a:cs typeface="Calibri"/>
              </a:rPr>
              <a:t>sammen</a:t>
            </a:r>
            <a:r>
              <a:rPr lang="en-US" dirty="0">
                <a:cs typeface="Calibri"/>
              </a:rPr>
              <a:t> </a:t>
            </a:r>
            <a:r>
              <a:rPr lang="en-US" dirty="0" err="1">
                <a:cs typeface="Calibri"/>
              </a:rPr>
              <a:t>startet</a:t>
            </a:r>
            <a:r>
              <a:rPr lang="en-US" dirty="0">
                <a:cs typeface="Calibri"/>
              </a:rPr>
              <a:t> de </a:t>
            </a:r>
            <a:r>
              <a:rPr lang="en-US" dirty="0" err="1">
                <a:cs typeface="Calibri"/>
              </a:rPr>
              <a:t>det</a:t>
            </a:r>
            <a:r>
              <a:rPr lang="en-US" dirty="0">
                <a:cs typeface="Calibri"/>
              </a:rPr>
              <a:t> </a:t>
            </a:r>
            <a:r>
              <a:rPr lang="en-US" dirty="0" err="1">
                <a:cs typeface="Calibri"/>
              </a:rPr>
              <a:t>som</a:t>
            </a:r>
            <a:r>
              <a:rPr lang="en-US" dirty="0">
                <a:cs typeface="Calibri"/>
              </a:rPr>
              <a:t> </a:t>
            </a:r>
            <a:r>
              <a:rPr lang="en-US" dirty="0" err="1">
                <a:cs typeface="Calibri"/>
              </a:rPr>
              <a:t>skulle</a:t>
            </a:r>
            <a:r>
              <a:rPr lang="en-US" dirty="0">
                <a:cs typeface="Calibri"/>
              </a:rPr>
              <a:t> </a:t>
            </a:r>
            <a:r>
              <a:rPr lang="en-US" dirty="0" err="1">
                <a:cs typeface="Calibri"/>
              </a:rPr>
              <a:t>bli</a:t>
            </a:r>
            <a:r>
              <a:rPr lang="en-US" dirty="0">
                <a:cs typeface="Calibri"/>
              </a:rPr>
              <a:t> </a:t>
            </a:r>
            <a:r>
              <a:rPr lang="en-US" dirty="0" err="1">
                <a:cs typeface="Calibri"/>
              </a:rPr>
              <a:t>verdens</a:t>
            </a:r>
            <a:r>
              <a:rPr lang="en-US" dirty="0">
                <a:cs typeface="Calibri"/>
              </a:rPr>
              <a:t> </a:t>
            </a:r>
            <a:r>
              <a:rPr lang="en-US" dirty="0" err="1">
                <a:cs typeface="Calibri"/>
              </a:rPr>
              <a:t>største</a:t>
            </a:r>
            <a:r>
              <a:rPr lang="en-US" dirty="0">
                <a:cs typeface="Calibri"/>
              </a:rPr>
              <a:t> </a:t>
            </a:r>
            <a:r>
              <a:rPr lang="en-US" dirty="0" err="1">
                <a:cs typeface="Calibri"/>
              </a:rPr>
              <a:t>brevskrivingsdugnad</a:t>
            </a:r>
            <a:r>
              <a:rPr lang="en-US" dirty="0">
                <a:cs typeface="Calibri"/>
              </a:rPr>
              <a:t>!</a:t>
            </a:r>
          </a:p>
          <a:p>
            <a:endParaRPr lang="nb-NO" dirty="0"/>
          </a:p>
        </p:txBody>
      </p:sp>
      <p:sp>
        <p:nvSpPr>
          <p:cNvPr id="4" name="Slide Number Placeholder 3"/>
          <p:cNvSpPr>
            <a:spLocks noGrp="1"/>
          </p:cNvSpPr>
          <p:nvPr>
            <p:ph type="sldNum" sz="quarter" idx="5"/>
          </p:nvPr>
        </p:nvSpPr>
        <p:spPr/>
        <p:txBody>
          <a:bodyPr/>
          <a:lstStyle/>
          <a:p>
            <a:fld id="{67C3827F-6681-47F5-A860-B73A83808D14}" type="slidenum">
              <a:rPr lang="en-US" smtClean="0"/>
              <a:t>2</a:t>
            </a:fld>
            <a:endParaRPr lang="en-US"/>
          </a:p>
        </p:txBody>
      </p:sp>
    </p:spTree>
    <p:extLst>
      <p:ext uri="{BB962C8B-B14F-4D97-AF65-F5344CB8AC3E}">
        <p14:creationId xmlns:p14="http://schemas.microsoft.com/office/powerpoint/2010/main" val="249365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nytter!</a:t>
            </a:r>
          </a:p>
          <a:p>
            <a:endParaRPr lang="nb-NO" dirty="0"/>
          </a:p>
          <a:p>
            <a:r>
              <a:rPr lang="nb-NO" dirty="0" err="1"/>
              <a:t>Nassima</a:t>
            </a:r>
            <a:r>
              <a:rPr lang="nb-NO" dirty="0"/>
              <a:t> var SFL-kandidat i 2020. Her er hun avbildet sammen med sin bror.</a:t>
            </a:r>
          </a:p>
          <a:p>
            <a:endParaRPr lang="nb-NO" dirty="0"/>
          </a:p>
          <a:p>
            <a:pPr marL="0" algn="l" defTabSz="914400" rtl="0" eaLnBrk="1" latinLnBrk="0" hangingPunct="1"/>
            <a:r>
              <a:rPr lang="nb-NO" sz="1200" b="0" i="0" kern="1200" dirty="0">
                <a:solidFill>
                  <a:schemeClr val="tx1"/>
                </a:solidFill>
                <a:latin typeface="Arial" panose="020B0604020202020204" pitchFamily="34" charset="0"/>
                <a:ea typeface="+mn-ea"/>
                <a:cs typeface="Calibri"/>
              </a:rPr>
              <a:t>Trebarnsmoren ble fengslet fordi hun viet livet sitt til å arbeide for kvinners rettigheter i Saudi-Arabia. </a:t>
            </a:r>
            <a:br>
              <a:rPr lang="nb-NO" sz="1200" b="0" i="0" kern="1200" dirty="0">
                <a:solidFill>
                  <a:schemeClr val="tx1"/>
                </a:solidFill>
                <a:latin typeface="Arial" panose="020B0604020202020204" pitchFamily="34" charset="0"/>
                <a:ea typeface="+mn-ea"/>
                <a:cs typeface="Calibri"/>
              </a:rPr>
            </a:br>
            <a:br>
              <a:rPr lang="nb-NO" sz="1200" b="0" i="0" kern="1200" dirty="0">
                <a:solidFill>
                  <a:schemeClr val="tx1"/>
                </a:solidFill>
                <a:latin typeface="Arial" panose="020B0604020202020204" pitchFamily="34" charset="0"/>
                <a:ea typeface="+mn-ea"/>
                <a:cs typeface="Calibri"/>
              </a:rPr>
            </a:br>
            <a:r>
              <a:rPr lang="nb-NO" sz="1200" b="0" i="0" kern="1200" dirty="0">
                <a:solidFill>
                  <a:schemeClr val="tx1"/>
                </a:solidFill>
                <a:latin typeface="Arial" panose="020B0604020202020204" pitchFamily="34" charset="0"/>
                <a:ea typeface="+mn-ea"/>
                <a:cs typeface="Calibri"/>
              </a:rPr>
              <a:t>Hun ble nektet besøk i fengselet, og fikk kun lov å ringe familien én gang i uken. </a:t>
            </a:r>
            <a:br>
              <a:rPr lang="nb-NO" sz="1200" b="0" i="0" kern="1200" dirty="0">
                <a:solidFill>
                  <a:schemeClr val="tx1"/>
                </a:solidFill>
                <a:latin typeface="Arial" panose="020B0604020202020204" pitchFamily="34" charset="0"/>
                <a:ea typeface="+mn-ea"/>
                <a:cs typeface="Calibri"/>
              </a:rPr>
            </a:br>
            <a:br>
              <a:rPr lang="nb-NO" sz="1200" b="0" i="0" kern="1200" dirty="0">
                <a:solidFill>
                  <a:schemeClr val="tx1"/>
                </a:solidFill>
                <a:latin typeface="Arial" panose="020B0604020202020204" pitchFamily="34" charset="0"/>
                <a:ea typeface="+mn-ea"/>
                <a:cs typeface="Calibri"/>
              </a:rPr>
            </a:br>
            <a:r>
              <a:rPr lang="nb-NO" sz="1200" b="0" i="0" kern="1200" dirty="0">
                <a:solidFill>
                  <a:schemeClr val="tx1"/>
                </a:solidFill>
                <a:latin typeface="Arial" panose="020B0604020202020204" pitchFamily="34" charset="0"/>
                <a:ea typeface="+mn-ea"/>
                <a:cs typeface="Calibri"/>
              </a:rPr>
              <a:t>Nå er </a:t>
            </a:r>
            <a:r>
              <a:rPr lang="nb-NO" sz="1200" b="0" i="0" kern="1200" dirty="0" err="1">
                <a:solidFill>
                  <a:schemeClr val="tx1"/>
                </a:solidFill>
                <a:latin typeface="Arial" panose="020B0604020202020204" pitchFamily="34" charset="0"/>
                <a:ea typeface="+mn-ea"/>
                <a:cs typeface="Calibri"/>
              </a:rPr>
              <a:t>Nassima</a:t>
            </a:r>
            <a:r>
              <a:rPr lang="nb-NO" sz="1200" b="0" i="0" kern="1200" dirty="0">
                <a:solidFill>
                  <a:schemeClr val="tx1"/>
                </a:solidFill>
                <a:latin typeface="Arial" panose="020B0604020202020204" pitchFamily="34" charset="0"/>
                <a:ea typeface="+mn-ea"/>
                <a:cs typeface="Calibri"/>
              </a:rPr>
              <a:t> endelig løslatt og gjenforent med familien sin. Tusen takk til alle dere fantastiske støttespillere som stod opp for henne! </a:t>
            </a:r>
            <a:br>
              <a:rPr lang="nb-NO" sz="1200" b="0" i="0" kern="1200" dirty="0">
                <a:solidFill>
                  <a:schemeClr val="tx1"/>
                </a:solidFill>
                <a:latin typeface="Arial" panose="020B0604020202020204" pitchFamily="34" charset="0"/>
                <a:ea typeface="+mn-ea"/>
                <a:cs typeface="Calibri"/>
              </a:rPr>
            </a:br>
            <a:br>
              <a:rPr lang="nb-NO" sz="1200" b="0" i="0" kern="1200" dirty="0">
                <a:solidFill>
                  <a:schemeClr val="tx1"/>
                </a:solidFill>
                <a:latin typeface="Arial" panose="020B0604020202020204" pitchFamily="34" charset="0"/>
                <a:ea typeface="+mn-ea"/>
                <a:cs typeface="Calibri"/>
              </a:rPr>
            </a:br>
            <a:r>
              <a:rPr lang="nb-NO" sz="1200" b="0" i="0" kern="1200" dirty="0">
                <a:solidFill>
                  <a:schemeClr val="tx1"/>
                </a:solidFill>
                <a:latin typeface="Arial" panose="020B0604020202020204" pitchFamily="34" charset="0"/>
                <a:ea typeface="+mn-ea"/>
                <a:cs typeface="Calibri"/>
              </a:rPr>
              <a:t>Mennesker over hele verden signerte Amnestys underskriftsaksjon for </a:t>
            </a:r>
            <a:r>
              <a:rPr lang="nb-NO" sz="1200" b="0" i="0" kern="1200" dirty="0" err="1">
                <a:solidFill>
                  <a:schemeClr val="tx1"/>
                </a:solidFill>
                <a:latin typeface="Arial" panose="020B0604020202020204" pitchFamily="34" charset="0"/>
                <a:ea typeface="+mn-ea"/>
                <a:cs typeface="Calibri"/>
              </a:rPr>
              <a:t>Nassima</a:t>
            </a:r>
            <a:r>
              <a:rPr lang="nb-NO" sz="1200" b="0" i="0" kern="1200" dirty="0">
                <a:solidFill>
                  <a:schemeClr val="tx1"/>
                </a:solidFill>
                <a:latin typeface="Arial" panose="020B0604020202020204" pitchFamily="34" charset="0"/>
                <a:ea typeface="+mn-ea"/>
                <a:cs typeface="Calibri"/>
              </a:rPr>
              <a:t>. Her i Norge signerte over 17.000 aksjonen. Familien mottok også store mengder solidaritetsbrev (på bildet nederst i hjørnet ser dere broren hennes sitte og lese brevene). </a:t>
            </a:r>
            <a:br>
              <a:rPr lang="nb-NO" sz="1200" b="0" i="0" kern="1200" dirty="0">
                <a:solidFill>
                  <a:schemeClr val="tx1"/>
                </a:solidFill>
                <a:latin typeface="Arial" panose="020B0604020202020204" pitchFamily="34" charset="0"/>
                <a:ea typeface="+mn-ea"/>
                <a:cs typeface="Calibri"/>
              </a:rPr>
            </a:br>
            <a:endParaRPr lang="nb-NO" sz="1200" b="0" i="0" kern="1200" dirty="0">
              <a:solidFill>
                <a:schemeClr val="tx1"/>
              </a:solidFill>
              <a:latin typeface="Arial" panose="020B0604020202020204" pitchFamily="34" charset="0"/>
              <a:ea typeface="+mn-ea"/>
              <a:cs typeface="Calibri"/>
            </a:endParaRPr>
          </a:p>
        </p:txBody>
      </p:sp>
      <p:sp>
        <p:nvSpPr>
          <p:cNvPr id="4" name="Plassholder for lysbildenummer 3"/>
          <p:cNvSpPr>
            <a:spLocks noGrp="1"/>
          </p:cNvSpPr>
          <p:nvPr>
            <p:ph type="sldNum" sz="quarter" idx="5"/>
          </p:nvPr>
        </p:nvSpPr>
        <p:spPr/>
        <p:txBody>
          <a:bodyPr/>
          <a:lstStyle/>
          <a:p>
            <a:fld id="{CABA83D6-8AF6-3D4B-9EFC-43021A75D9C7}" type="slidenum">
              <a:rPr lang="nb-NO" smtClean="0"/>
              <a:pPr/>
              <a:t>3</a:t>
            </a:fld>
            <a:endParaRPr lang="nb-NO" dirty="0"/>
          </a:p>
        </p:txBody>
      </p:sp>
    </p:spTree>
    <p:extLst>
      <p:ext uri="{BB962C8B-B14F-4D97-AF65-F5344CB8AC3E}">
        <p14:creationId xmlns:p14="http://schemas.microsoft.com/office/powerpoint/2010/main" val="81861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nb-NO" sz="1200" dirty="0">
                <a:effectLst/>
                <a:latin typeface="Arial" panose="020B0604020202020204" pitchFamily="34" charset="0"/>
                <a:ea typeface="Calibri" panose="020F0502020204030204" pitchFamily="34" charset="0"/>
                <a:cs typeface="Arial" panose="020B0604020202020204" pitchFamily="34" charset="0"/>
              </a:rPr>
              <a:t>Bernardo er en menneskerettighetsforkjemper for miljø og urfolk fra Guatemala. Han er lærer, far til to døtre på 12 og 14 år og fagforeningsmann.</a:t>
            </a:r>
          </a:p>
          <a:p>
            <a:pPr marL="342900" lvl="0" indent="-342900">
              <a:lnSpc>
                <a:spcPct val="107000"/>
              </a:lnSpc>
              <a:buFont typeface="Symbol" panose="05050102010706020507" pitchFamily="18" charset="2"/>
              <a:buChar char=""/>
            </a:pPr>
            <a:r>
              <a:rPr lang="nb-NO" sz="1200" dirty="0">
                <a:effectLst/>
                <a:latin typeface="Arial" panose="020B0604020202020204" pitchFamily="34" charset="0"/>
                <a:ea typeface="Calibri" panose="020F0502020204030204" pitchFamily="34" charset="0"/>
                <a:cs typeface="Arial" panose="020B0604020202020204" pitchFamily="34" charset="0"/>
              </a:rPr>
              <a:t>Etter endt utdannelse fikk han jobb som lærer i nærheten av sin hjemby på landsbygda i Guatemala. Ingen lærer hadde før dette takket ja til jobben, da det tok over ti timer å gå dit fra nærmeste vei.</a:t>
            </a:r>
          </a:p>
          <a:p>
            <a:pPr marL="342900" lvl="0" indent="-342900">
              <a:lnSpc>
                <a:spcPct val="107000"/>
              </a:lnSpc>
              <a:spcAft>
                <a:spcPts val="800"/>
              </a:spcAft>
              <a:buFont typeface="Symbol" panose="05050102010706020507" pitchFamily="18" charset="2"/>
              <a:buChar char=""/>
            </a:pPr>
            <a:r>
              <a:rPr lang="nb-NO" sz="1200" dirty="0">
                <a:effectLst/>
                <a:latin typeface="Arial" panose="020B0604020202020204" pitchFamily="34" charset="0"/>
                <a:ea typeface="Calibri" panose="020F0502020204030204" pitchFamily="34" charset="0"/>
                <a:cs typeface="Arial" panose="020B0604020202020204" pitchFamily="34" charset="0"/>
              </a:rPr>
              <a:t>Bernardo har i tre år sittet urettmessig fengslet for å ha motarbeidet et vannkraftprosjekt som truer en elv som har stor betydning for lokalbefolkningen som tilhører mayafolket.</a:t>
            </a:r>
          </a:p>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4</a:t>
            </a:fld>
            <a:endParaRPr lang="nb-NO" dirty="0"/>
          </a:p>
        </p:txBody>
      </p:sp>
    </p:spTree>
    <p:extLst>
      <p:ext uri="{BB962C8B-B14F-4D97-AF65-F5344CB8AC3E}">
        <p14:creationId xmlns:p14="http://schemas.microsoft.com/office/powerpoint/2010/main" val="106108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u="sng" dirty="0"/>
              <a:t>Bakgrunn: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Guatemala har rundt 17 millioner innbyggere. Ca. 40% av dem tilhører urfolk, i all hovedsak maya.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Det finnes 22 forskjellige maya-grupper i Guatemala. </a:t>
            </a:r>
            <a:r>
              <a:rPr lang="en-US" dirty="0"/>
              <a:t>Q’</a:t>
            </a:r>
            <a:r>
              <a:rPr lang="en-US" dirty="0" err="1"/>
              <a:t>eqchi</a:t>
            </a:r>
            <a:r>
              <a:rPr lang="en-US" dirty="0"/>
              <a:t>’-</a:t>
            </a:r>
            <a:r>
              <a:rPr lang="en-US" dirty="0" err="1"/>
              <a:t>folket</a:t>
            </a:r>
            <a:r>
              <a:rPr lang="en-US" dirty="0"/>
              <a:t> (</a:t>
            </a:r>
            <a:r>
              <a:rPr lang="en-US" dirty="0" err="1"/>
              <a:t>uttales</a:t>
            </a:r>
            <a:r>
              <a:rPr lang="en-US" dirty="0"/>
              <a:t> "</a:t>
            </a:r>
            <a:r>
              <a:rPr lang="en-US" dirty="0" err="1"/>
              <a:t>kektsji</a:t>
            </a:r>
            <a:r>
              <a:rPr lang="en-US" dirty="0"/>
              <a:t>") er </a:t>
            </a:r>
            <a:r>
              <a:rPr lang="en-US" dirty="0" err="1"/>
              <a:t>én</a:t>
            </a:r>
            <a:r>
              <a:rPr lang="en-US" dirty="0"/>
              <a:t> av de </a:t>
            </a:r>
            <a:r>
              <a:rPr lang="en-US" dirty="0" err="1"/>
              <a:t>største</a:t>
            </a:r>
            <a:r>
              <a:rPr lang="en-US" dirty="0"/>
              <a:t>, det lever </a:t>
            </a:r>
            <a:r>
              <a:rPr lang="en-US" dirty="0" err="1"/>
              <a:t>kanskje</a:t>
            </a:r>
            <a:r>
              <a:rPr lang="en-US" dirty="0"/>
              <a:t> 1,4 </a:t>
            </a:r>
            <a:r>
              <a:rPr lang="en-US" dirty="0" err="1"/>
              <a:t>millioner</a:t>
            </a:r>
            <a:r>
              <a:rPr lang="en-US" dirty="0"/>
              <a:t> </a:t>
            </a:r>
            <a:r>
              <a:rPr lang="en-US" dirty="0" err="1"/>
              <a:t>Q’eqchi</a:t>
            </a:r>
            <a:r>
              <a:rPr lang="en-US" dirty="0"/>
              <a:t>’ I Guatemala.</a:t>
            </a:r>
          </a:p>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5</a:t>
            </a:fld>
            <a:endParaRPr lang="nb-NO" dirty="0"/>
          </a:p>
        </p:txBody>
      </p:sp>
    </p:spTree>
    <p:extLst>
      <p:ext uri="{BB962C8B-B14F-4D97-AF65-F5344CB8AC3E}">
        <p14:creationId xmlns:p14="http://schemas.microsoft.com/office/powerpoint/2010/main" val="268430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en-US" b="1" u="sng" dirty="0" err="1"/>
              <a:t>Bakgrunn</a:t>
            </a:r>
            <a:r>
              <a:rPr lang="en-US" b="1" u="sng" dirty="0"/>
              <a:t> forts.:</a:t>
            </a:r>
            <a:br>
              <a:rPr lang="en-US" b="1" u="sng" dirty="0"/>
            </a:br>
            <a:endParaRPr lang="en-US" b="1" u="sng" dirty="0"/>
          </a:p>
          <a:p>
            <a:pPr marL="171450" indent="-171450">
              <a:buFont typeface="Arial" panose="020B0604020202020204" pitchFamily="34" charset="0"/>
              <a:buChar char="•"/>
            </a:pPr>
            <a:r>
              <a:rPr lang="en-US" dirty="0" err="1"/>
              <a:t>Til</a:t>
            </a:r>
            <a:r>
              <a:rPr lang="en-US" dirty="0"/>
              <a:t> </a:t>
            </a:r>
            <a:r>
              <a:rPr lang="en-US" dirty="0" err="1"/>
              <a:t>tross</a:t>
            </a:r>
            <a:r>
              <a:rPr lang="en-US" dirty="0"/>
              <a:t> for at de </a:t>
            </a:r>
            <a:r>
              <a:rPr lang="en-US" dirty="0" err="1"/>
              <a:t>utgjør</a:t>
            </a:r>
            <a:r>
              <a:rPr lang="en-US" dirty="0"/>
              <a:t> </a:t>
            </a:r>
            <a:r>
              <a:rPr lang="en-US" dirty="0" err="1"/>
              <a:t>nesten</a:t>
            </a:r>
            <a:r>
              <a:rPr lang="en-US" dirty="0"/>
              <a:t> </a:t>
            </a:r>
            <a:r>
              <a:rPr lang="en-US" dirty="0" err="1"/>
              <a:t>halvparten</a:t>
            </a:r>
            <a:r>
              <a:rPr lang="en-US" dirty="0"/>
              <a:t> av </a:t>
            </a:r>
            <a:r>
              <a:rPr lang="en-US" dirty="0" err="1"/>
              <a:t>befolkningen</a:t>
            </a:r>
            <a:r>
              <a:rPr lang="en-US" dirty="0"/>
              <a:t>, er </a:t>
            </a:r>
            <a:r>
              <a:rPr lang="en-US" dirty="0" err="1"/>
              <a:t>mayaene</a:t>
            </a:r>
            <a:r>
              <a:rPr lang="en-US" dirty="0"/>
              <a:t> </a:t>
            </a:r>
            <a:r>
              <a:rPr lang="en-US" dirty="0" err="1"/>
              <a:t>i</a:t>
            </a:r>
            <a:r>
              <a:rPr lang="en-US" dirty="0"/>
              <a:t> Guatemala </a:t>
            </a:r>
            <a:r>
              <a:rPr lang="en-US" dirty="0" err="1"/>
              <a:t>sterkt</a:t>
            </a:r>
            <a:r>
              <a:rPr lang="en-US" dirty="0"/>
              <a:t> </a:t>
            </a:r>
            <a:r>
              <a:rPr lang="en-US" dirty="0" err="1"/>
              <a:t>diskriminert</a:t>
            </a:r>
            <a:r>
              <a:rPr lang="en-US" dirty="0"/>
              <a:t>. De </a:t>
            </a:r>
            <a:r>
              <a:rPr lang="en-US" dirty="0" err="1"/>
              <a:t>har</a:t>
            </a:r>
            <a:r>
              <a:rPr lang="en-US" dirty="0"/>
              <a:t> </a:t>
            </a:r>
            <a:r>
              <a:rPr lang="en-US" dirty="0" err="1"/>
              <a:t>liten</a:t>
            </a:r>
            <a:r>
              <a:rPr lang="en-US" dirty="0"/>
              <a:t> </a:t>
            </a:r>
            <a:r>
              <a:rPr lang="en-US" dirty="0" err="1"/>
              <a:t>politisk</a:t>
            </a:r>
            <a:r>
              <a:rPr lang="en-US" dirty="0"/>
              <a:t> </a:t>
            </a:r>
            <a:r>
              <a:rPr lang="en-US" dirty="0" err="1"/>
              <a:t>innflytelse</a:t>
            </a:r>
            <a:r>
              <a:rPr lang="en-US" dirty="0"/>
              <a:t> og lever </a:t>
            </a:r>
            <a:r>
              <a:rPr lang="en-US" dirty="0" err="1"/>
              <a:t>ofte</a:t>
            </a:r>
            <a:r>
              <a:rPr lang="en-US" dirty="0"/>
              <a:t> </a:t>
            </a:r>
            <a:r>
              <a:rPr lang="en-US" dirty="0" err="1"/>
              <a:t>i</a:t>
            </a:r>
            <a:r>
              <a:rPr lang="en-US" dirty="0"/>
              <a:t> </a:t>
            </a:r>
            <a:r>
              <a:rPr lang="en-US" dirty="0" err="1"/>
              <a:t>fattigdom</a:t>
            </a:r>
            <a:r>
              <a:rPr lang="en-US" dirty="0"/>
              <a:t>. </a:t>
            </a:r>
          </a:p>
          <a:p>
            <a:pPr marL="171450" indent="-171450">
              <a:buFont typeface="Arial" panose="020B0604020202020204" pitchFamily="34" charset="0"/>
              <a:buChar char="•"/>
            </a:pPr>
            <a:r>
              <a:rPr lang="en-US" dirty="0" err="1"/>
              <a:t>Landet</a:t>
            </a:r>
            <a:r>
              <a:rPr lang="en-US" dirty="0"/>
              <a:t> de lever </a:t>
            </a:r>
            <a:r>
              <a:rPr lang="en-US" dirty="0" err="1"/>
              <a:t>på</a:t>
            </a:r>
            <a:r>
              <a:rPr lang="en-US" dirty="0"/>
              <a:t> er </a:t>
            </a:r>
            <a:r>
              <a:rPr lang="en-US" dirty="0" err="1"/>
              <a:t>gjerne</a:t>
            </a:r>
            <a:r>
              <a:rPr lang="en-US" dirty="0"/>
              <a:t> </a:t>
            </a:r>
            <a:r>
              <a:rPr lang="en-US" dirty="0" err="1"/>
              <a:t>rik</a:t>
            </a:r>
            <a:r>
              <a:rPr lang="en-US" dirty="0"/>
              <a:t> </a:t>
            </a:r>
            <a:r>
              <a:rPr lang="en-US" dirty="0" err="1"/>
              <a:t>på</a:t>
            </a:r>
            <a:r>
              <a:rPr lang="en-US" dirty="0"/>
              <a:t> </a:t>
            </a:r>
            <a:r>
              <a:rPr lang="en-US" dirty="0" err="1"/>
              <a:t>mineraler</a:t>
            </a:r>
            <a:r>
              <a:rPr lang="en-US" dirty="0"/>
              <a:t> </a:t>
            </a:r>
            <a:r>
              <a:rPr lang="en-US" dirty="0" err="1"/>
              <a:t>eller</a:t>
            </a:r>
            <a:r>
              <a:rPr lang="en-US" dirty="0"/>
              <a:t> </a:t>
            </a:r>
            <a:r>
              <a:rPr lang="en-US" dirty="0" err="1"/>
              <a:t>vannressurser</a:t>
            </a:r>
            <a:r>
              <a:rPr lang="en-US" dirty="0"/>
              <a:t>, </a:t>
            </a:r>
            <a:r>
              <a:rPr lang="en-US" dirty="0" err="1"/>
              <a:t>noe</a:t>
            </a:r>
            <a:r>
              <a:rPr lang="en-US" dirty="0"/>
              <a:t> </a:t>
            </a:r>
            <a:r>
              <a:rPr lang="en-US" dirty="0" err="1"/>
              <a:t>som</a:t>
            </a:r>
            <a:r>
              <a:rPr lang="en-US" dirty="0"/>
              <a:t> </a:t>
            </a:r>
            <a:r>
              <a:rPr lang="en-US" dirty="0" err="1"/>
              <a:t>gjør</a:t>
            </a:r>
            <a:r>
              <a:rPr lang="en-US" dirty="0"/>
              <a:t> dem </a:t>
            </a:r>
            <a:r>
              <a:rPr lang="en-US" dirty="0" err="1"/>
              <a:t>svært</a:t>
            </a:r>
            <a:r>
              <a:rPr lang="en-US" dirty="0"/>
              <a:t> </a:t>
            </a:r>
            <a:r>
              <a:rPr lang="en-US" dirty="0" err="1"/>
              <a:t>utsatte</a:t>
            </a:r>
            <a:r>
              <a:rPr lang="en-US" dirty="0"/>
              <a:t> for </a:t>
            </a:r>
            <a:r>
              <a:rPr lang="en-US" dirty="0" err="1"/>
              <a:t>vold</a:t>
            </a:r>
            <a:r>
              <a:rPr lang="en-US" dirty="0"/>
              <a:t>, </a:t>
            </a:r>
            <a:r>
              <a:rPr lang="en-US" dirty="0" err="1"/>
              <a:t>trusler</a:t>
            </a:r>
            <a:r>
              <a:rPr lang="en-US" dirty="0"/>
              <a:t> og </a:t>
            </a:r>
            <a:r>
              <a:rPr lang="en-US" dirty="0" err="1"/>
              <a:t>andre</a:t>
            </a:r>
            <a:r>
              <a:rPr lang="en-US" dirty="0"/>
              <a:t> </a:t>
            </a:r>
            <a:r>
              <a:rPr lang="en-US" dirty="0" err="1"/>
              <a:t>overgrep</a:t>
            </a:r>
            <a:r>
              <a:rPr lang="en-US" dirty="0"/>
              <a:t> </a:t>
            </a:r>
            <a:r>
              <a:rPr lang="en-US" dirty="0" err="1"/>
              <a:t>både</a:t>
            </a:r>
            <a:r>
              <a:rPr lang="en-US" dirty="0"/>
              <a:t> </a:t>
            </a:r>
            <a:r>
              <a:rPr lang="en-US" dirty="0" err="1"/>
              <a:t>fra</a:t>
            </a:r>
            <a:r>
              <a:rPr lang="en-US" dirty="0"/>
              <a:t> </a:t>
            </a:r>
            <a:r>
              <a:rPr lang="en-US" dirty="0" err="1"/>
              <a:t>statlige</a:t>
            </a:r>
            <a:r>
              <a:rPr lang="en-US" dirty="0"/>
              <a:t> </a:t>
            </a:r>
            <a:r>
              <a:rPr lang="en-US" dirty="0" err="1"/>
              <a:t>sikkerhetsstyrker</a:t>
            </a:r>
            <a:r>
              <a:rPr lang="en-US" dirty="0"/>
              <a:t> og private </a:t>
            </a:r>
            <a:r>
              <a:rPr lang="en-US" dirty="0" err="1"/>
              <a:t>aktører</a:t>
            </a:r>
            <a:r>
              <a:rPr lang="en-US" dirty="0"/>
              <a:t>. </a:t>
            </a:r>
          </a:p>
          <a:p>
            <a:pPr marL="171450" indent="-171450">
              <a:buFont typeface="Arial" panose="020B0604020202020204" pitchFamily="34" charset="0"/>
              <a:buChar char="•"/>
            </a:pPr>
            <a:r>
              <a:rPr lang="en-US" dirty="0" err="1"/>
              <a:t>Både</a:t>
            </a:r>
            <a:r>
              <a:rPr lang="en-US" dirty="0"/>
              <a:t> </a:t>
            </a:r>
            <a:r>
              <a:rPr lang="en-US" dirty="0" err="1"/>
              <a:t>myndighetene</a:t>
            </a:r>
            <a:r>
              <a:rPr lang="en-US" dirty="0"/>
              <a:t> og </a:t>
            </a:r>
            <a:r>
              <a:rPr lang="en-US" dirty="0" err="1"/>
              <a:t>gruveselskapene</a:t>
            </a:r>
            <a:r>
              <a:rPr lang="en-US" dirty="0"/>
              <a:t> </a:t>
            </a:r>
            <a:r>
              <a:rPr lang="en-US" dirty="0" err="1"/>
              <a:t>bruker</a:t>
            </a:r>
            <a:r>
              <a:rPr lang="en-US" dirty="0"/>
              <a:t> </a:t>
            </a:r>
            <a:r>
              <a:rPr lang="en-US" dirty="0" err="1"/>
              <a:t>illegale</a:t>
            </a:r>
            <a:r>
              <a:rPr lang="en-US" dirty="0"/>
              <a:t> </a:t>
            </a:r>
            <a:r>
              <a:rPr lang="en-US" dirty="0" err="1"/>
              <a:t>virkemidler</a:t>
            </a:r>
            <a:r>
              <a:rPr lang="en-US" dirty="0"/>
              <a:t> for å </a:t>
            </a:r>
            <a:r>
              <a:rPr lang="en-US" dirty="0" err="1"/>
              <a:t>tvinge</a:t>
            </a:r>
            <a:r>
              <a:rPr lang="en-US" dirty="0"/>
              <a:t> maya </a:t>
            </a:r>
            <a:r>
              <a:rPr lang="en-US" dirty="0" err="1"/>
              <a:t>til</a:t>
            </a:r>
            <a:r>
              <a:rPr lang="en-US" dirty="0"/>
              <a:t> </a:t>
            </a:r>
            <a:r>
              <a:rPr lang="en-US" dirty="0" err="1"/>
              <a:t>taushet</a:t>
            </a:r>
            <a:r>
              <a:rPr lang="en-US" dirty="0"/>
              <a:t> </a:t>
            </a:r>
            <a:r>
              <a:rPr lang="en-US" dirty="0" err="1"/>
              <a:t>når</a:t>
            </a:r>
            <a:r>
              <a:rPr lang="en-US" dirty="0"/>
              <a:t> de </a:t>
            </a:r>
            <a:r>
              <a:rPr lang="en-US" dirty="0" err="1"/>
              <a:t>protesterer</a:t>
            </a:r>
            <a:r>
              <a:rPr lang="en-US" dirty="0"/>
              <a:t> mot </a:t>
            </a:r>
            <a:r>
              <a:rPr lang="en-US" dirty="0" err="1"/>
              <a:t>ødeleggelsen</a:t>
            </a:r>
            <a:r>
              <a:rPr lang="en-US" dirty="0"/>
              <a:t> av </a:t>
            </a:r>
            <a:r>
              <a:rPr lang="en-US" dirty="0" err="1"/>
              <a:t>miljøet</a:t>
            </a:r>
            <a:r>
              <a:rPr lang="en-US" dirty="0"/>
              <a:t> de lever </a:t>
            </a:r>
            <a:r>
              <a:rPr lang="en-US" dirty="0" err="1"/>
              <a:t>i</a:t>
            </a:r>
            <a:r>
              <a:rPr lang="en-US" dirty="0"/>
              <a:t>.</a:t>
            </a:r>
          </a:p>
          <a:p>
            <a:endParaRPr lang="en-US"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6</a:t>
            </a:fld>
            <a:endParaRPr lang="nb-NO" dirty="0"/>
          </a:p>
        </p:txBody>
      </p:sp>
    </p:spTree>
    <p:extLst>
      <p:ext uri="{BB962C8B-B14F-4D97-AF65-F5344CB8AC3E}">
        <p14:creationId xmlns:p14="http://schemas.microsoft.com/office/powerpoint/2010/main" val="373776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dere få se en kort video om Bernardo og familien hans.</a:t>
            </a:r>
          </a:p>
        </p:txBody>
      </p:sp>
      <p:sp>
        <p:nvSpPr>
          <p:cNvPr id="4" name="Plassholder for lysbildenummer 3"/>
          <p:cNvSpPr>
            <a:spLocks noGrp="1"/>
          </p:cNvSpPr>
          <p:nvPr>
            <p:ph type="sldNum" sz="quarter" idx="5"/>
          </p:nvPr>
        </p:nvSpPr>
        <p:spPr/>
        <p:txBody>
          <a:bodyPr/>
          <a:lstStyle/>
          <a:p>
            <a:fld id="{CABA83D6-8AF6-3D4B-9EFC-43021A75D9C7}" type="slidenum">
              <a:rPr lang="nb-NO" smtClean="0"/>
              <a:pPr/>
              <a:t>7</a:t>
            </a:fld>
            <a:endParaRPr lang="nb-NO" dirty="0"/>
          </a:p>
        </p:txBody>
      </p:sp>
    </p:spTree>
    <p:extLst>
      <p:ext uri="{BB962C8B-B14F-4D97-AF65-F5344CB8AC3E}">
        <p14:creationId xmlns:p14="http://schemas.microsoft.com/office/powerpoint/2010/main" val="156310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Bernardo er dømt til fengsel i syv år. Han har nå sonet litt over tre år. Dersom han ikke blir løslatt, betyr det fire nye år revet vekk fra sin familie.</a:t>
            </a:r>
          </a:p>
          <a:p>
            <a:pPr marL="171450" indent="-171450">
              <a:buFont typeface="Arial" panose="020B0604020202020204" pitchFamily="34" charset="0"/>
              <a:buChar char="•"/>
            </a:pPr>
            <a:r>
              <a:rPr lang="nb-NO" dirty="0"/>
              <a:t>Som dere så i videoen, tar det partneren hans 9 timer hver vei å reise på besøk Bernardo i fengselet. </a:t>
            </a:r>
          </a:p>
          <a:p>
            <a:pPr marL="171450" indent="-171450">
              <a:buFont typeface="Arial" panose="020B0604020202020204" pitchFamily="34" charset="0"/>
              <a:buChar char="•"/>
            </a:pPr>
            <a:endParaRPr lang="nb-NO" dirty="0"/>
          </a:p>
          <a:p>
            <a:pPr>
              <a:lnSpc>
                <a:spcPct val="107000"/>
              </a:lnSpc>
              <a:spcAft>
                <a:spcPts val="800"/>
              </a:spcAft>
            </a:pPr>
            <a:r>
              <a:rPr lang="nb-NO" sz="1800" b="1" dirty="0">
                <a:solidFill>
                  <a:srgbClr val="444444"/>
                </a:solidFill>
                <a:effectLst/>
                <a:latin typeface="Arial" panose="020B0604020202020204" pitchFamily="34" charset="0"/>
                <a:ea typeface="Calibri" panose="020F0502020204030204" pitchFamily="34" charset="0"/>
                <a:cs typeface="Arial" panose="020B0604020202020204" pitchFamily="34" charset="0"/>
              </a:rPr>
              <a:t>AMNESTY INTERNATIONAL KREVER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dirty="0">
                <a:solidFill>
                  <a:srgbClr val="202124"/>
                </a:solidFill>
                <a:effectLst/>
                <a:latin typeface="inherit"/>
              </a:rPr>
              <a:t>Alle anklager mot Bernardo </a:t>
            </a:r>
            <a:r>
              <a:rPr lang="nb-NO" sz="1800" dirty="0" err="1">
                <a:solidFill>
                  <a:srgbClr val="202124"/>
                </a:solidFill>
                <a:effectLst/>
                <a:latin typeface="inherit"/>
              </a:rPr>
              <a:t>Caal</a:t>
            </a:r>
            <a:r>
              <a:rPr lang="nb-NO" sz="1800" dirty="0">
                <a:solidFill>
                  <a:srgbClr val="202124"/>
                </a:solidFill>
                <a:effectLst/>
                <a:latin typeface="inherit"/>
              </a:rPr>
              <a:t> blir henlagt og at han blir umiddelbart løslatt fra fengsel, siden det ikke er bevis mot ham.</a:t>
            </a:r>
            <a:r>
              <a:rPr lang="nb-NO" dirty="0">
                <a:effectLst/>
              </a:rPr>
              <a:t> </a:t>
            </a:r>
            <a:r>
              <a:rPr lang="nb-NO" sz="1800" b="1"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8</a:t>
            </a:fld>
            <a:endParaRPr lang="nb-NO" dirty="0"/>
          </a:p>
        </p:txBody>
      </p:sp>
    </p:spTree>
    <p:extLst>
      <p:ext uri="{BB962C8B-B14F-4D97-AF65-F5344CB8AC3E}">
        <p14:creationId xmlns:p14="http://schemas.microsoft.com/office/powerpoint/2010/main" val="257241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9</a:t>
            </a:fld>
            <a:endParaRPr lang="nb-NO" dirty="0"/>
          </a:p>
        </p:txBody>
      </p:sp>
    </p:spTree>
    <p:extLst>
      <p:ext uri="{BB962C8B-B14F-4D97-AF65-F5344CB8AC3E}">
        <p14:creationId xmlns:p14="http://schemas.microsoft.com/office/powerpoint/2010/main" val="4775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_1">
    <p:bg>
      <p:bgPr>
        <a:solidFill>
          <a:srgbClr val="000000"/>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8190E3-08D4-BB43-9E20-08BEB47044BF}"/>
              </a:ext>
            </a:extLst>
          </p:cNvPr>
          <p:cNvSpPr>
            <a:spLocks noGrp="1"/>
          </p:cNvSpPr>
          <p:nvPr>
            <p:ph type="ctrTitle" hasCustomPrompt="1"/>
          </p:nvPr>
        </p:nvSpPr>
        <p:spPr>
          <a:xfrm>
            <a:off x="1633032" y="1633031"/>
            <a:ext cx="8925936" cy="1876931"/>
          </a:xfrm>
          <a:prstGeom prst="rect">
            <a:avLst/>
          </a:prstGeom>
        </p:spPr>
        <p:txBody>
          <a:bodyPr anchor="b"/>
          <a:lstStyle>
            <a:lvl1pPr algn="ctr">
              <a:defRPr sz="6000" b="1" i="0">
                <a:solidFill>
                  <a:srgbClr val="FFFF00"/>
                </a:solidFill>
                <a:latin typeface="Arial Narrow" panose="020B0604020202020204" pitchFamily="34" charset="0"/>
                <a:cs typeface="Arial Narrow" panose="020B0604020202020204" pitchFamily="34" charset="0"/>
              </a:defRPr>
            </a:lvl1pPr>
          </a:lstStyle>
          <a:p>
            <a:r>
              <a:rPr lang="nb-NO" dirty="0"/>
              <a:t>KLIKK FOR Å REDIGERE</a:t>
            </a:r>
          </a:p>
        </p:txBody>
      </p:sp>
      <p:sp>
        <p:nvSpPr>
          <p:cNvPr id="3" name="Undertittel 2">
            <a:extLst>
              <a:ext uri="{FF2B5EF4-FFF2-40B4-BE49-F238E27FC236}">
                <a16:creationId xmlns:a16="http://schemas.microsoft.com/office/drawing/2014/main" id="{01766F6A-81BE-F54E-AB62-D0279A5EFE1B}"/>
              </a:ext>
            </a:extLst>
          </p:cNvPr>
          <p:cNvSpPr>
            <a:spLocks noGrp="1"/>
          </p:cNvSpPr>
          <p:nvPr>
            <p:ph type="subTitle" idx="1"/>
          </p:nvPr>
        </p:nvSpPr>
        <p:spPr>
          <a:xfrm>
            <a:off x="1633032" y="3602038"/>
            <a:ext cx="8925936" cy="1611306"/>
          </a:xfrm>
          <a:prstGeom prst="rect">
            <a:avLst/>
          </a:prstGeom>
        </p:spPr>
        <p:txBody>
          <a:bodyPr/>
          <a:lstStyle>
            <a:lvl1pPr marL="0" indent="0" algn="ctr">
              <a:buNone/>
              <a:defRPr sz="2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01691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r og bokser">
    <p:spTree>
      <p:nvGrpSpPr>
        <p:cNvPr id="1" name=""/>
        <p:cNvGrpSpPr/>
        <p:nvPr/>
      </p:nvGrpSpPr>
      <p:grpSpPr>
        <a:xfrm>
          <a:off x="0" y="0"/>
          <a:ext cx="0" cy="0"/>
          <a:chOff x="0" y="0"/>
          <a:chExt cx="0" cy="0"/>
        </a:xfrm>
      </p:grpSpPr>
      <p:sp>
        <p:nvSpPr>
          <p:cNvPr id="5" name="Plassholder for SmartArt 2">
            <a:extLst>
              <a:ext uri="{FF2B5EF4-FFF2-40B4-BE49-F238E27FC236}">
                <a16:creationId xmlns:a16="http://schemas.microsoft.com/office/drawing/2014/main" id="{B51E2E35-1107-9A4A-ACAE-703CF6C1779C}"/>
              </a:ext>
            </a:extLst>
          </p:cNvPr>
          <p:cNvSpPr>
            <a:spLocks noGrp="1"/>
          </p:cNvSpPr>
          <p:nvPr>
            <p:ph type="dgm" sz="quarter" idx="13" hasCustomPrompt="1"/>
          </p:nvPr>
        </p:nvSpPr>
        <p:spPr>
          <a:xfrm>
            <a:off x="319714" y="319714"/>
            <a:ext cx="11511923" cy="5255585"/>
          </a:xfrm>
          <a:prstGeom prst="rect">
            <a:avLst/>
          </a:prstGeom>
        </p:spPr>
        <p:txBody>
          <a:bodyPr/>
          <a:lstStyle>
            <a:lvl1pPr>
              <a:defRPr sz="2400" b="0" i="0">
                <a:latin typeface="Arial" panose="020B0604020202020204" pitchFamily="34" charset="0"/>
                <a:cs typeface="Arial" panose="020B0604020202020204" pitchFamily="34" charset="0"/>
              </a:defRPr>
            </a:lvl1pPr>
          </a:lstStyle>
          <a:p>
            <a:r>
              <a:rPr lang="nb-NO" dirty="0"/>
              <a:t>Klikk på ikonet for å legge til tabeller/bokser</a:t>
            </a:r>
          </a:p>
        </p:txBody>
      </p:sp>
    </p:spTree>
    <p:extLst>
      <p:ext uri="{BB962C8B-B14F-4D97-AF65-F5344CB8AC3E}">
        <p14:creationId xmlns:p14="http://schemas.microsoft.com/office/powerpoint/2010/main" val="205227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k">
    <p:spTree>
      <p:nvGrpSpPr>
        <p:cNvPr id="1" name=""/>
        <p:cNvGrpSpPr/>
        <p:nvPr/>
      </p:nvGrpSpPr>
      <p:grpSpPr>
        <a:xfrm>
          <a:off x="0" y="0"/>
          <a:ext cx="0" cy="0"/>
          <a:chOff x="0" y="0"/>
          <a:chExt cx="0" cy="0"/>
        </a:xfrm>
      </p:grpSpPr>
      <p:sp>
        <p:nvSpPr>
          <p:cNvPr id="6" name="Plassholder for innhold 4">
            <a:extLst>
              <a:ext uri="{FF2B5EF4-FFF2-40B4-BE49-F238E27FC236}">
                <a16:creationId xmlns:a16="http://schemas.microsoft.com/office/drawing/2014/main" id="{EF2430AD-A849-B94E-8835-CCA27CE27511}"/>
              </a:ext>
            </a:extLst>
          </p:cNvPr>
          <p:cNvSpPr>
            <a:spLocks noGrp="1"/>
          </p:cNvSpPr>
          <p:nvPr>
            <p:ph idx="12" hasCustomPrompt="1"/>
          </p:nvPr>
        </p:nvSpPr>
        <p:spPr>
          <a:xfrm>
            <a:off x="319715" y="319715"/>
            <a:ext cx="11511741" cy="525558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et objekt i form av foto, film eller annen grafikk</a:t>
            </a:r>
          </a:p>
        </p:txBody>
      </p:sp>
    </p:spTree>
    <p:extLst>
      <p:ext uri="{BB962C8B-B14F-4D97-AF65-F5344CB8AC3E}">
        <p14:creationId xmlns:p14="http://schemas.microsoft.com/office/powerpoint/2010/main" val="345514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collage">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60FC81B1-DCDF-B54F-B694-8FFAB896357D}"/>
              </a:ext>
            </a:extLst>
          </p:cNvPr>
          <p:cNvSpPr>
            <a:spLocks noGrp="1"/>
          </p:cNvSpPr>
          <p:nvPr>
            <p:ph type="pic" sz="quarter" idx="11" hasCustomPrompt="1"/>
          </p:nvPr>
        </p:nvSpPr>
        <p:spPr>
          <a:xfrm>
            <a:off x="360001" y="3568235"/>
            <a:ext cx="5555634" cy="2932578"/>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8" name="Plassholder for bilde 2">
            <a:extLst>
              <a:ext uri="{FF2B5EF4-FFF2-40B4-BE49-F238E27FC236}">
                <a16:creationId xmlns:a16="http://schemas.microsoft.com/office/drawing/2014/main" id="{C8568C63-3910-494B-9394-1B9CA576AF7A}"/>
              </a:ext>
            </a:extLst>
          </p:cNvPr>
          <p:cNvSpPr>
            <a:spLocks noGrp="1"/>
          </p:cNvSpPr>
          <p:nvPr>
            <p:ph type="pic" sz="quarter" idx="12" hasCustomPrompt="1"/>
          </p:nvPr>
        </p:nvSpPr>
        <p:spPr>
          <a:xfrm>
            <a:off x="6275635" y="336804"/>
            <a:ext cx="5556365" cy="291219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25" name="Plassholder for bilde 2">
            <a:extLst>
              <a:ext uri="{FF2B5EF4-FFF2-40B4-BE49-F238E27FC236}">
                <a16:creationId xmlns:a16="http://schemas.microsoft.com/office/drawing/2014/main" id="{8A3DE175-9718-A148-ADE4-AB684575FB4C}"/>
              </a:ext>
            </a:extLst>
          </p:cNvPr>
          <p:cNvSpPr>
            <a:spLocks noGrp="1"/>
          </p:cNvSpPr>
          <p:nvPr>
            <p:ph type="pic" sz="quarter" idx="14" hasCustomPrompt="1"/>
          </p:nvPr>
        </p:nvSpPr>
        <p:spPr>
          <a:xfrm>
            <a:off x="359271" y="357184"/>
            <a:ext cx="2597816" cy="289181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26" name="Plassholder for bilde 2">
            <a:extLst>
              <a:ext uri="{FF2B5EF4-FFF2-40B4-BE49-F238E27FC236}">
                <a16:creationId xmlns:a16="http://schemas.microsoft.com/office/drawing/2014/main" id="{E2C83A58-0236-824F-AFBE-C50FC7BE9555}"/>
              </a:ext>
            </a:extLst>
          </p:cNvPr>
          <p:cNvSpPr>
            <a:spLocks noGrp="1"/>
          </p:cNvSpPr>
          <p:nvPr>
            <p:ph type="pic" sz="quarter" idx="15" hasCustomPrompt="1"/>
          </p:nvPr>
        </p:nvSpPr>
        <p:spPr>
          <a:xfrm>
            <a:off x="3317818" y="357184"/>
            <a:ext cx="2597816" cy="289181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30" name="Plassholder for bilde 2">
            <a:extLst>
              <a:ext uri="{FF2B5EF4-FFF2-40B4-BE49-F238E27FC236}">
                <a16:creationId xmlns:a16="http://schemas.microsoft.com/office/drawing/2014/main" id="{D746F3D2-255B-B142-8EBC-2A7E2EC53FE3}"/>
              </a:ext>
            </a:extLst>
          </p:cNvPr>
          <p:cNvSpPr>
            <a:spLocks noGrp="1"/>
          </p:cNvSpPr>
          <p:nvPr>
            <p:ph type="pic" sz="quarter" idx="17" hasCustomPrompt="1"/>
          </p:nvPr>
        </p:nvSpPr>
        <p:spPr>
          <a:xfrm>
            <a:off x="6299447" y="3588618"/>
            <a:ext cx="2574369" cy="2932578"/>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10" name="Tittel 1">
            <a:extLst>
              <a:ext uri="{FF2B5EF4-FFF2-40B4-BE49-F238E27FC236}">
                <a16:creationId xmlns:a16="http://schemas.microsoft.com/office/drawing/2014/main" id="{0DE41731-51EE-714F-BB28-8AE9EBA7D064}"/>
              </a:ext>
            </a:extLst>
          </p:cNvPr>
          <p:cNvSpPr>
            <a:spLocks noGrp="1"/>
          </p:cNvSpPr>
          <p:nvPr>
            <p:ph type="title" hasCustomPrompt="1"/>
          </p:nvPr>
        </p:nvSpPr>
        <p:spPr>
          <a:xfrm>
            <a:off x="9257628" y="3568235"/>
            <a:ext cx="2574370" cy="2018177"/>
          </a:xfrm>
          <a:prstGeom prst="rect">
            <a:avLst/>
          </a:prstGeom>
        </p:spPr>
        <p:txBody>
          <a:bodyPr anchor="t"/>
          <a:lstStyle>
            <a:lvl1pPr algn="r">
              <a:defRPr sz="2800" b="1" i="0">
                <a:solidFill>
                  <a:srgbClr val="000000"/>
                </a:solidFill>
                <a:latin typeface="Arial Narrow" panose="020B0604020202020204" pitchFamily="34" charset="0"/>
                <a:cs typeface="Arial Narrow" panose="020B0604020202020204" pitchFamily="34" charset="0"/>
              </a:defRPr>
            </a:lvl1pPr>
          </a:lstStyle>
          <a:p>
            <a:r>
              <a:rPr lang="nb-NO" dirty="0"/>
              <a:t>KLIKK FOR Å REDIGERE TEKSTEN</a:t>
            </a:r>
          </a:p>
        </p:txBody>
      </p:sp>
    </p:spTree>
    <p:extLst>
      <p:ext uri="{BB962C8B-B14F-4D97-AF65-F5344CB8AC3E}">
        <p14:creationId xmlns:p14="http://schemas.microsoft.com/office/powerpoint/2010/main" val="16366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F51E63AF-25E2-AC4A-9EDC-A481DB6CF369}"/>
              </a:ext>
            </a:extLst>
          </p:cNvPr>
          <p:cNvSpPr>
            <a:spLocks noGrp="1"/>
          </p:cNvSpPr>
          <p:nvPr>
            <p:ph type="media" sz="quarter" idx="11"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000000"/>
                </a:solidFill>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Klikk på ikonet for å legge til en film</a:t>
            </a:r>
          </a:p>
        </p:txBody>
      </p:sp>
    </p:spTree>
    <p:extLst>
      <p:ext uri="{BB962C8B-B14F-4D97-AF65-F5344CB8AC3E}">
        <p14:creationId xmlns:p14="http://schemas.microsoft.com/office/powerpoint/2010/main" val="288490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mpanjeside_Tittel og innhold_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6715D60-34E7-2940-8BEC-2599FF880BB0}"/>
              </a:ext>
            </a:extLst>
          </p:cNvPr>
          <p:cNvSpPr/>
          <p:nvPr userDrawn="1"/>
        </p:nvSpPr>
        <p:spPr>
          <a:xfrm>
            <a:off x="5735991" y="0"/>
            <a:ext cx="645600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60D130C0-FF07-B048-ABA4-26128DA8DE41}"/>
              </a:ext>
            </a:extLst>
          </p:cNvPr>
          <p:cNvSpPr/>
          <p:nvPr userDrawn="1"/>
        </p:nvSpPr>
        <p:spPr>
          <a:xfrm>
            <a:off x="0" y="0"/>
            <a:ext cx="5735999"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015993" cy="1622931"/>
          </a:xfrm>
          <a:prstGeom prst="rect">
            <a:avLst/>
          </a:prstGeom>
        </p:spPr>
        <p:txBody>
          <a:bodyPr/>
          <a:lstStyle>
            <a:lvl1pPr marL="0" indent="0" algn="l">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015993" cy="1876931"/>
          </a:xfrm>
          <a:prstGeom prst="rect">
            <a:avLst/>
          </a:prstGeom>
        </p:spPr>
        <p:txBody>
          <a:bodyPr anchor="b"/>
          <a:lstStyle>
            <a:lvl1pPr>
              <a:defRPr sz="6000" b="1" i="0">
                <a:latin typeface="Arial Narrow" panose="020B0604020202020204" pitchFamily="34" charset="0"/>
                <a:cs typeface="Arial Narrow" panose="020B0604020202020204" pitchFamily="34" charset="0"/>
              </a:defRPr>
            </a:lvl1pPr>
          </a:lstStyle>
          <a:p>
            <a:r>
              <a:rPr lang="nb-NO" dirty="0"/>
              <a:t>KLIKK FOR Å REDIGERE</a:t>
            </a:r>
          </a:p>
        </p:txBody>
      </p:sp>
      <p:sp>
        <p:nvSpPr>
          <p:cNvPr id="9" name="Trekant 8">
            <a:extLst>
              <a:ext uri="{FF2B5EF4-FFF2-40B4-BE49-F238E27FC236}">
                <a16:creationId xmlns:a16="http://schemas.microsoft.com/office/drawing/2014/main" id="{044A36E6-8CD1-4A49-BC03-9644C5E5E73E}"/>
              </a:ext>
            </a:extLst>
          </p:cNvPr>
          <p:cNvSpPr>
            <a:spLocks/>
          </p:cNvSpPr>
          <p:nvPr userDrawn="1"/>
        </p:nvSpPr>
        <p:spPr>
          <a:xfrm rot="5400000">
            <a:off x="5645998" y="3249000"/>
            <a:ext cx="540000" cy="360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3">
            <a:extLst>
              <a:ext uri="{FF2B5EF4-FFF2-40B4-BE49-F238E27FC236}">
                <a16:creationId xmlns:a16="http://schemas.microsoft.com/office/drawing/2014/main" id="{3B12A945-8A01-C946-931D-2A4D3330DA7F}"/>
              </a:ext>
            </a:extLst>
          </p:cNvPr>
          <p:cNvSpPr>
            <a:spLocks noGrp="1"/>
          </p:cNvSpPr>
          <p:nvPr>
            <p:ph type="body" sz="quarter" idx="14" hasCustomPrompt="1"/>
          </p:nvPr>
        </p:nvSpPr>
        <p:spPr>
          <a:xfrm>
            <a:off x="6455999" y="371474"/>
            <a:ext cx="5375639" cy="6128179"/>
          </a:xfrm>
          <a:prstGeom prst="rect">
            <a:avLst/>
          </a:prstGeom>
        </p:spPr>
        <p:txBody>
          <a:bodyPr lIns="90000" anchor="ctr"/>
          <a:lstStyle>
            <a:lvl1pPr algn="l">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dirty="0"/>
              <a:t>Klikk for å redigere teksten</a:t>
            </a:r>
          </a:p>
          <a:p>
            <a:pPr lvl="1"/>
            <a:r>
              <a:rPr lang="nb-NO" dirty="0"/>
              <a:t>Andre nivå</a:t>
            </a:r>
          </a:p>
          <a:p>
            <a:pPr lvl="2"/>
            <a:r>
              <a:rPr lang="nb-NO" dirty="0"/>
              <a:t>Tredje nivå</a:t>
            </a:r>
          </a:p>
        </p:txBody>
      </p:sp>
    </p:spTree>
    <p:extLst>
      <p:ext uri="{BB962C8B-B14F-4D97-AF65-F5344CB8AC3E}">
        <p14:creationId xmlns:p14="http://schemas.microsoft.com/office/powerpoint/2010/main" val="170553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mpanjeside_Tittel og innhold_2">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B485151-603F-9342-B82E-EF9E25D6CE7E}"/>
              </a:ext>
            </a:extLst>
          </p:cNvPr>
          <p:cNvSpPr/>
          <p:nvPr userDrawn="1"/>
        </p:nvSpPr>
        <p:spPr>
          <a:xfrm>
            <a:off x="5735991" y="0"/>
            <a:ext cx="645600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26AA5491-3EFC-5C40-95A0-8FFB5F51621D}"/>
              </a:ext>
            </a:extLst>
          </p:cNvPr>
          <p:cNvSpPr/>
          <p:nvPr userDrawn="1"/>
        </p:nvSpPr>
        <p:spPr>
          <a:xfrm>
            <a:off x="0" y="0"/>
            <a:ext cx="5735999"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3">
            <a:extLst>
              <a:ext uri="{FF2B5EF4-FFF2-40B4-BE49-F238E27FC236}">
                <a16:creationId xmlns:a16="http://schemas.microsoft.com/office/drawing/2014/main" id="{349A49C9-E97F-9C4F-8A36-B9F6FA5592D0}"/>
              </a:ext>
            </a:extLst>
          </p:cNvPr>
          <p:cNvSpPr>
            <a:spLocks noGrp="1"/>
          </p:cNvSpPr>
          <p:nvPr>
            <p:ph type="body" sz="half" idx="2" hasCustomPrompt="1"/>
          </p:nvPr>
        </p:nvSpPr>
        <p:spPr>
          <a:xfrm>
            <a:off x="6456000" y="360000"/>
            <a:ext cx="5376000" cy="6139653"/>
          </a:xfrm>
          <a:prstGeom prst="rect">
            <a:avLst/>
          </a:prstGeom>
        </p:spPr>
        <p:txBody>
          <a:bodyPr anchor="ctr"/>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Klikk for å redigere teksten</a:t>
            </a:r>
          </a:p>
        </p:txBody>
      </p:sp>
      <p:sp>
        <p:nvSpPr>
          <p:cNvPr id="8" name="Trekant 7">
            <a:extLst>
              <a:ext uri="{FF2B5EF4-FFF2-40B4-BE49-F238E27FC236}">
                <a16:creationId xmlns:a16="http://schemas.microsoft.com/office/drawing/2014/main" id="{D780D8E2-3773-534E-A2F7-DF47B415B961}"/>
              </a:ext>
            </a:extLst>
          </p:cNvPr>
          <p:cNvSpPr>
            <a:spLocks/>
          </p:cNvSpPr>
          <p:nvPr userDrawn="1"/>
        </p:nvSpPr>
        <p:spPr>
          <a:xfrm rot="5400000">
            <a:off x="5645999" y="3249000"/>
            <a:ext cx="540000" cy="360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Undertittel 2">
            <a:extLst>
              <a:ext uri="{FF2B5EF4-FFF2-40B4-BE49-F238E27FC236}">
                <a16:creationId xmlns:a16="http://schemas.microsoft.com/office/drawing/2014/main" id="{9F12DA8B-CA77-E849-B3C3-E7D3080EB45D}"/>
              </a:ext>
            </a:extLst>
          </p:cNvPr>
          <p:cNvSpPr>
            <a:spLocks noGrp="1"/>
          </p:cNvSpPr>
          <p:nvPr>
            <p:ph type="subTitle" idx="1"/>
          </p:nvPr>
        </p:nvSpPr>
        <p:spPr>
          <a:xfrm>
            <a:off x="360000" y="2327355"/>
            <a:ext cx="5015627" cy="1622931"/>
          </a:xfrm>
          <a:prstGeom prst="rect">
            <a:avLst/>
          </a:prstGeom>
        </p:spPr>
        <p:txBody>
          <a:bodyPr/>
          <a:lstStyle>
            <a:lvl1pPr marL="0" indent="0" algn="ctr">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5" name="Tittel 1">
            <a:extLst>
              <a:ext uri="{FF2B5EF4-FFF2-40B4-BE49-F238E27FC236}">
                <a16:creationId xmlns:a16="http://schemas.microsoft.com/office/drawing/2014/main" id="{7D7E771A-272F-2547-BA53-B9ED405EF473}"/>
              </a:ext>
            </a:extLst>
          </p:cNvPr>
          <p:cNvSpPr>
            <a:spLocks noGrp="1"/>
          </p:cNvSpPr>
          <p:nvPr>
            <p:ph type="title" hasCustomPrompt="1"/>
          </p:nvPr>
        </p:nvSpPr>
        <p:spPr>
          <a:xfrm>
            <a:off x="359999" y="359053"/>
            <a:ext cx="5015627" cy="1876931"/>
          </a:xfrm>
          <a:prstGeom prst="rect">
            <a:avLst/>
          </a:prstGeom>
        </p:spPr>
        <p:txBody>
          <a:bodyPr anchor="b"/>
          <a:lstStyle>
            <a:lvl1pPr algn="ctr">
              <a:defRPr sz="4400" b="1" i="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dirty="0"/>
              <a:t>KLIKK FOR Å REDIGERE</a:t>
            </a:r>
          </a:p>
        </p:txBody>
      </p:sp>
    </p:spTree>
    <p:extLst>
      <p:ext uri="{BB962C8B-B14F-4D97-AF65-F5344CB8AC3E}">
        <p14:creationId xmlns:p14="http://schemas.microsoft.com/office/powerpoint/2010/main" val="82551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_2 med foto">
    <p:bg>
      <p:bgRef idx="1001">
        <a:schemeClr val="bg1"/>
      </p:bgRef>
    </p:bg>
    <p:spTree>
      <p:nvGrpSpPr>
        <p:cNvPr id="1" name=""/>
        <p:cNvGrpSpPr/>
        <p:nvPr/>
      </p:nvGrpSpPr>
      <p:grpSpPr>
        <a:xfrm>
          <a:off x="0" y="0"/>
          <a:ext cx="0" cy="0"/>
          <a:chOff x="0" y="0"/>
          <a:chExt cx="0" cy="0"/>
        </a:xfrm>
      </p:grpSpPr>
      <p:sp>
        <p:nvSpPr>
          <p:cNvPr id="39" name="Plassholder for bilde 27">
            <a:extLst>
              <a:ext uri="{FF2B5EF4-FFF2-40B4-BE49-F238E27FC236}">
                <a16:creationId xmlns:a16="http://schemas.microsoft.com/office/drawing/2014/main" id="{6D8938C2-05A6-5647-8059-EE372F8075CA}"/>
              </a:ext>
            </a:extLst>
          </p:cNvPr>
          <p:cNvSpPr>
            <a:spLocks noGrp="1"/>
          </p:cNvSpPr>
          <p:nvPr>
            <p:ph type="pic" sz="quarter" idx="10"/>
          </p:nvPr>
        </p:nvSpPr>
        <p:spPr>
          <a:xfrm>
            <a:off x="0" y="0"/>
            <a:ext cx="12192000" cy="6858000"/>
          </a:xfrm>
          <a:prstGeom prst="rect">
            <a:avLst/>
          </a:prstGeom>
        </p:spPr>
        <p:txBody>
          <a:bodyPr/>
          <a:lstStyle>
            <a:lvl1pPr algn="r">
              <a:defRPr sz="2400" b="0" i="0">
                <a:latin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42" name="Tittel 1">
            <a:extLst>
              <a:ext uri="{FF2B5EF4-FFF2-40B4-BE49-F238E27FC236}">
                <a16:creationId xmlns:a16="http://schemas.microsoft.com/office/drawing/2014/main" id="{608BE5DE-B0BE-E642-8252-44B182F51209}"/>
              </a:ext>
            </a:extLst>
          </p:cNvPr>
          <p:cNvSpPr>
            <a:spLocks noGrp="1"/>
          </p:cNvSpPr>
          <p:nvPr>
            <p:ph type="ctrTitle" hasCustomPrompt="1"/>
          </p:nvPr>
        </p:nvSpPr>
        <p:spPr>
          <a:xfrm>
            <a:off x="360000" y="435795"/>
            <a:ext cx="5735999" cy="2142303"/>
          </a:xfrm>
          <a:prstGeom prst="rect">
            <a:avLst/>
          </a:prstGeom>
        </p:spPr>
        <p:txBody>
          <a:bodyPr anchor="b"/>
          <a:lstStyle>
            <a:lvl1pPr algn="l">
              <a:defRPr sz="6000" b="1" i="0" cap="all" baseline="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dirty="0"/>
              <a:t>KLIKK FOR Å </a:t>
            </a:r>
            <a:r>
              <a:rPr lang="nb-NO" dirty="0" err="1"/>
              <a:t>REDIGERe</a:t>
            </a:r>
            <a:endParaRPr lang="nb-NO" dirty="0"/>
          </a:p>
        </p:txBody>
      </p:sp>
      <p:sp>
        <p:nvSpPr>
          <p:cNvPr id="43" name="Undertittel 2">
            <a:extLst>
              <a:ext uri="{FF2B5EF4-FFF2-40B4-BE49-F238E27FC236}">
                <a16:creationId xmlns:a16="http://schemas.microsoft.com/office/drawing/2014/main" id="{58BFE5F1-AEB5-9A4F-851C-73C52DC50A88}"/>
              </a:ext>
            </a:extLst>
          </p:cNvPr>
          <p:cNvSpPr>
            <a:spLocks noGrp="1"/>
          </p:cNvSpPr>
          <p:nvPr>
            <p:ph type="subTitle" idx="1"/>
          </p:nvPr>
        </p:nvSpPr>
        <p:spPr>
          <a:xfrm>
            <a:off x="360000" y="2668913"/>
            <a:ext cx="5735999" cy="1612567"/>
          </a:xfrm>
          <a:prstGeom prst="rect">
            <a:avLst/>
          </a:prstGeom>
        </p:spPr>
        <p:txBody>
          <a:bodyPr/>
          <a:lstStyle>
            <a:lvl1pPr marL="0" indent="0" algn="l">
              <a:buNone/>
              <a:defRPr sz="2800" b="0" i="0">
                <a:solidFill>
                  <a:srgbClr val="000000"/>
                </a:solidFill>
                <a:highlight>
                  <a:srgbClr val="FFFF00"/>
                </a:highligh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1620489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foto">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B5413133-AE2A-F445-BB19-220649558E74}"/>
              </a:ext>
            </a:extLst>
          </p:cNvPr>
          <p:cNvSpPr>
            <a:spLocks noGrp="1"/>
          </p:cNvSpPr>
          <p:nvPr>
            <p:ph type="pic" sz="quarter" idx="11"/>
          </p:nvPr>
        </p:nvSpPr>
        <p:spPr>
          <a:xfrm>
            <a:off x="6095998" y="0"/>
            <a:ext cx="6096002" cy="6858000"/>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36" name="Rektangel 35">
            <a:extLst>
              <a:ext uri="{FF2B5EF4-FFF2-40B4-BE49-F238E27FC236}">
                <a16:creationId xmlns:a16="http://schemas.microsoft.com/office/drawing/2014/main" id="{3B4DF016-C3EB-4F42-B219-1511D26DDD58}"/>
              </a:ext>
            </a:extLst>
          </p:cNvPr>
          <p:cNvSpPr/>
          <p:nvPr userDrawn="1"/>
        </p:nvSpPr>
        <p:spPr>
          <a:xfrm>
            <a:off x="0" y="0"/>
            <a:ext cx="609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376000" cy="1622931"/>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376000" cy="1876931"/>
          </a:xfrm>
          <a:prstGeom prst="rect">
            <a:avLst/>
          </a:prstGeom>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dirty="0"/>
              <a:t>KLIKK FOR Å REDIGERE</a:t>
            </a:r>
          </a:p>
        </p:txBody>
      </p:sp>
    </p:spTree>
    <p:extLst>
      <p:ext uri="{BB962C8B-B14F-4D97-AF65-F5344CB8AC3E}">
        <p14:creationId xmlns:p14="http://schemas.microsoft.com/office/powerpoint/2010/main" val="97640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B4EC8CE9-EFA9-C241-81EA-25E0039A8D52}"/>
              </a:ext>
            </a:extLst>
          </p:cNvPr>
          <p:cNvSpPr/>
          <p:nvPr userDrawn="1"/>
        </p:nvSpPr>
        <p:spPr>
          <a:xfrm>
            <a:off x="0" y="0"/>
            <a:ext cx="609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376000" cy="1622931"/>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376000" cy="1876931"/>
          </a:xfrm>
          <a:prstGeom prst="rect">
            <a:avLst/>
          </a:prstGeom>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dirty="0"/>
              <a:t>KLIKK FOR Å REDIGERE</a:t>
            </a:r>
          </a:p>
        </p:txBody>
      </p:sp>
      <p:sp>
        <p:nvSpPr>
          <p:cNvPr id="12" name="Plassholder for tekst 3">
            <a:extLst>
              <a:ext uri="{FF2B5EF4-FFF2-40B4-BE49-F238E27FC236}">
                <a16:creationId xmlns:a16="http://schemas.microsoft.com/office/drawing/2014/main" id="{9522136C-46BA-B343-B08D-CB02C1F5A4AA}"/>
              </a:ext>
            </a:extLst>
          </p:cNvPr>
          <p:cNvSpPr>
            <a:spLocks noGrp="1"/>
          </p:cNvSpPr>
          <p:nvPr>
            <p:ph type="body" sz="quarter" idx="13" hasCustomPrompt="1"/>
          </p:nvPr>
        </p:nvSpPr>
        <p:spPr>
          <a:xfrm>
            <a:off x="6455999" y="371474"/>
            <a:ext cx="5375639" cy="5215301"/>
          </a:xfrm>
          <a:prstGeom prst="rect">
            <a:avLst/>
          </a:prstGeom>
        </p:spPr>
        <p:txBody>
          <a:bodyPr lIns="90000" anchor="ctr"/>
          <a:lstStyle>
            <a:lvl1pPr algn="l">
              <a:defRPr sz="2400" b="0" i="0">
                <a:solidFill>
                  <a:schemeClr val="tx1"/>
                </a:solidFill>
                <a:latin typeface="Arial" panose="020B0604020202020204" pitchFamily="34" charset="0"/>
                <a:cs typeface="Arial" panose="020B0604020202020204" pitchFamily="34" charset="0"/>
              </a:defRPr>
            </a:lvl1pPr>
            <a:lvl2pPr>
              <a:defRPr sz="2000" b="0" i="0">
                <a:solidFill>
                  <a:schemeClr val="tx1"/>
                </a:solidFill>
                <a:latin typeface="Arial" panose="020B0604020202020204" pitchFamily="34" charset="0"/>
                <a:cs typeface="Arial" panose="020B0604020202020204" pitchFamily="34" charset="0"/>
              </a:defRPr>
            </a:lvl2pPr>
            <a:lvl3pPr>
              <a:defRPr sz="1800" b="0" i="0">
                <a:solidFill>
                  <a:schemeClr val="tx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dirty="0"/>
              <a:t>Klikk for å redigere teksten</a:t>
            </a:r>
          </a:p>
          <a:p>
            <a:pPr lvl="1"/>
            <a:r>
              <a:rPr lang="nb-NO" dirty="0"/>
              <a:t>Andre nivå</a:t>
            </a:r>
          </a:p>
          <a:p>
            <a:pPr lvl="2"/>
            <a:r>
              <a:rPr lang="nb-NO" dirty="0"/>
              <a:t>Tredje nivå</a:t>
            </a:r>
          </a:p>
        </p:txBody>
      </p:sp>
    </p:spTree>
    <p:extLst>
      <p:ext uri="{BB962C8B-B14F-4D97-AF65-F5344CB8AC3E}">
        <p14:creationId xmlns:p14="http://schemas.microsoft.com/office/powerpoint/2010/main" val="15584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626075" y="249074"/>
            <a:ext cx="11205562" cy="1101932"/>
          </a:xfrm>
          <a:prstGeom prst="rect">
            <a:avLst/>
          </a:prstGeom>
          <a:solidFill>
            <a:schemeClr val="tx1"/>
          </a:solidFill>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dirty="0"/>
              <a:t>KLIKK FOR Å REDIGERE</a:t>
            </a:r>
          </a:p>
        </p:txBody>
      </p:sp>
      <p:sp>
        <p:nvSpPr>
          <p:cNvPr id="12" name="Plassholder for tekst 3">
            <a:extLst>
              <a:ext uri="{FF2B5EF4-FFF2-40B4-BE49-F238E27FC236}">
                <a16:creationId xmlns:a16="http://schemas.microsoft.com/office/drawing/2014/main" id="{9522136C-46BA-B343-B08D-CB02C1F5A4AA}"/>
              </a:ext>
            </a:extLst>
          </p:cNvPr>
          <p:cNvSpPr>
            <a:spLocks noGrp="1"/>
          </p:cNvSpPr>
          <p:nvPr>
            <p:ph type="body" sz="quarter" idx="13" hasCustomPrompt="1"/>
          </p:nvPr>
        </p:nvSpPr>
        <p:spPr>
          <a:xfrm>
            <a:off x="626076" y="1633030"/>
            <a:ext cx="11205562" cy="4108743"/>
          </a:xfrm>
          <a:prstGeom prst="rect">
            <a:avLst/>
          </a:prstGeom>
        </p:spPr>
        <p:txBody>
          <a:bodyPr lIns="90000" anchor="t" anchorCtr="0"/>
          <a:lstStyle>
            <a:lvl1pPr algn="l">
              <a:defRPr sz="2400" b="0" i="0">
                <a:solidFill>
                  <a:schemeClr val="tx1"/>
                </a:solidFill>
                <a:latin typeface="Arial" panose="020B0604020202020204" pitchFamily="34" charset="0"/>
                <a:cs typeface="Arial" panose="020B0604020202020204" pitchFamily="34" charset="0"/>
              </a:defRPr>
            </a:lvl1pPr>
            <a:lvl2pPr>
              <a:defRPr sz="20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dirty="0"/>
              <a:t>Klikk for å redigere teksten</a:t>
            </a:r>
          </a:p>
          <a:p>
            <a:pPr lvl="1"/>
            <a:r>
              <a:rPr lang="nb-NO" dirty="0"/>
              <a:t>Andre nivå</a:t>
            </a:r>
          </a:p>
          <a:p>
            <a:pPr lvl="2"/>
            <a:r>
              <a:rPr lang="nb-NO" dirty="0"/>
              <a:t>Tredje nivå</a:t>
            </a:r>
          </a:p>
        </p:txBody>
      </p:sp>
    </p:spTree>
    <p:extLst>
      <p:ext uri="{BB962C8B-B14F-4D97-AF65-F5344CB8AC3E}">
        <p14:creationId xmlns:p14="http://schemas.microsoft.com/office/powerpoint/2010/main" val="219883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og sitat">
    <p:spTree>
      <p:nvGrpSpPr>
        <p:cNvPr id="1" name=""/>
        <p:cNvGrpSpPr/>
        <p:nvPr/>
      </p:nvGrpSpPr>
      <p:grpSpPr>
        <a:xfrm>
          <a:off x="0" y="0"/>
          <a:ext cx="0" cy="0"/>
          <a:chOff x="0" y="0"/>
          <a:chExt cx="0" cy="0"/>
        </a:xfrm>
      </p:grpSpPr>
      <p:sp>
        <p:nvSpPr>
          <p:cNvPr id="4" name="Plassholder for bilde 27">
            <a:extLst>
              <a:ext uri="{FF2B5EF4-FFF2-40B4-BE49-F238E27FC236}">
                <a16:creationId xmlns:a16="http://schemas.microsoft.com/office/drawing/2014/main" id="{88D9C563-60F1-BC4C-A2B6-F2794C10E589}"/>
              </a:ext>
            </a:extLst>
          </p:cNvPr>
          <p:cNvSpPr>
            <a:spLocks noGrp="1"/>
          </p:cNvSpPr>
          <p:nvPr>
            <p:ph type="pic" sz="quarter" idx="10"/>
          </p:nvPr>
        </p:nvSpPr>
        <p:spPr>
          <a:xfrm>
            <a:off x="0" y="0"/>
            <a:ext cx="12192000" cy="6858000"/>
          </a:xfrm>
          <a:prstGeom prst="rect">
            <a:avLst/>
          </a:prstGeom>
        </p:spPr>
        <p:txBody>
          <a:bodyPr/>
          <a:lstStyle>
            <a:lvl1pPr>
              <a:defRPr sz="2400" b="0" i="0">
                <a:latin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Undertittel 2">
            <a:extLst>
              <a:ext uri="{FF2B5EF4-FFF2-40B4-BE49-F238E27FC236}">
                <a16:creationId xmlns:a16="http://schemas.microsoft.com/office/drawing/2014/main" id="{B630359E-B659-A345-93F3-B1C680A4FEF4}"/>
              </a:ext>
            </a:extLst>
          </p:cNvPr>
          <p:cNvSpPr>
            <a:spLocks noGrp="1"/>
          </p:cNvSpPr>
          <p:nvPr>
            <p:ph type="subTitle" idx="1" hasCustomPrompt="1"/>
          </p:nvPr>
        </p:nvSpPr>
        <p:spPr>
          <a:xfrm>
            <a:off x="6096000" y="360001"/>
            <a:ext cx="5736000" cy="5214520"/>
          </a:xfrm>
          <a:prstGeom prst="rect">
            <a:avLst/>
          </a:prstGeom>
        </p:spPr>
        <p:txBody>
          <a:bodyPr anchor="ctr"/>
          <a:lstStyle>
            <a:lvl1pPr marL="0" indent="0" algn="r">
              <a:buNone/>
              <a:defRPr sz="5400" b="1" i="1">
                <a:solidFill>
                  <a:srgbClr val="FFFF00"/>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a:t>
            </a:r>
          </a:p>
        </p:txBody>
      </p:sp>
    </p:spTree>
    <p:extLst>
      <p:ext uri="{BB962C8B-B14F-4D97-AF65-F5344CB8AC3E}">
        <p14:creationId xmlns:p14="http://schemas.microsoft.com/office/powerpoint/2010/main" val="282115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kk og innhold_1">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EEF49E1-FA7D-AD4C-863C-AEDCC59819DB}"/>
              </a:ext>
            </a:extLst>
          </p:cNvPr>
          <p:cNvSpPr/>
          <p:nvPr userDrawn="1"/>
        </p:nvSpPr>
        <p:spPr>
          <a:xfrm>
            <a:off x="319715" y="319715"/>
            <a:ext cx="5416104" cy="6218570"/>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0000"/>
              </a:solidFill>
            </a:endParaRPr>
          </a:p>
        </p:txBody>
      </p:sp>
      <p:sp>
        <p:nvSpPr>
          <p:cNvPr id="14" name="Trekant 13">
            <a:extLst>
              <a:ext uri="{FF2B5EF4-FFF2-40B4-BE49-F238E27FC236}">
                <a16:creationId xmlns:a16="http://schemas.microsoft.com/office/drawing/2014/main" id="{EF1E48D1-E1BE-9F4D-B00A-29A1C115FE7F}"/>
              </a:ext>
            </a:extLst>
          </p:cNvPr>
          <p:cNvSpPr>
            <a:spLocks/>
          </p:cNvSpPr>
          <p:nvPr userDrawn="1"/>
        </p:nvSpPr>
        <p:spPr>
          <a:xfrm rot="5400000">
            <a:off x="5645819" y="3249000"/>
            <a:ext cx="540000" cy="360000"/>
          </a:xfrm>
          <a:prstGeom prst="triangle">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innhold 4">
            <a:extLst>
              <a:ext uri="{FF2B5EF4-FFF2-40B4-BE49-F238E27FC236}">
                <a16:creationId xmlns:a16="http://schemas.microsoft.com/office/drawing/2014/main" id="{E0AD383A-62CF-D94A-B155-19CF5D565B9F}"/>
              </a:ext>
            </a:extLst>
          </p:cNvPr>
          <p:cNvSpPr>
            <a:spLocks noGrp="1"/>
          </p:cNvSpPr>
          <p:nvPr>
            <p:ph idx="12" hasCustomPrompt="1"/>
          </p:nvPr>
        </p:nvSpPr>
        <p:spPr>
          <a:xfrm>
            <a:off x="6456181" y="319715"/>
            <a:ext cx="5375275" cy="525558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et objekt</a:t>
            </a:r>
          </a:p>
        </p:txBody>
      </p:sp>
      <p:sp>
        <p:nvSpPr>
          <p:cNvPr id="9" name="Plassholder for tekst 2">
            <a:extLst>
              <a:ext uri="{FF2B5EF4-FFF2-40B4-BE49-F238E27FC236}">
                <a16:creationId xmlns:a16="http://schemas.microsoft.com/office/drawing/2014/main" id="{55976128-D334-1B46-8840-FAE08631A543}"/>
              </a:ext>
            </a:extLst>
          </p:cNvPr>
          <p:cNvSpPr>
            <a:spLocks noGrp="1"/>
          </p:cNvSpPr>
          <p:nvPr>
            <p:ph type="body" sz="quarter" idx="15" hasCustomPrompt="1"/>
          </p:nvPr>
        </p:nvSpPr>
        <p:spPr>
          <a:xfrm>
            <a:off x="639763" y="639763"/>
            <a:ext cx="4775200" cy="5578807"/>
          </a:xfrm>
          <a:prstGeom prst="rect">
            <a:avLst/>
          </a:prstGeom>
        </p:spPr>
        <p:txBody>
          <a:bodyPr anchor="ctr"/>
          <a:lstStyle>
            <a:lvl1pPr>
              <a:defRPr sz="2400">
                <a:latin typeface="+mn-lt"/>
              </a:defRPr>
            </a:lvl1pPr>
          </a:lstStyle>
          <a:p>
            <a:pPr lvl="0"/>
            <a:r>
              <a:rPr lang="nb-NO" dirty="0"/>
              <a:t>Klikk for å redigere punkter</a:t>
            </a:r>
          </a:p>
        </p:txBody>
      </p:sp>
    </p:spTree>
    <p:extLst>
      <p:ext uri="{BB962C8B-B14F-4D97-AF65-F5344CB8AC3E}">
        <p14:creationId xmlns:p14="http://schemas.microsoft.com/office/powerpoint/2010/main" val="31289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k og innhold_2">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9B81E1-670B-1C48-B834-B2EB12D9D0E7}"/>
              </a:ext>
            </a:extLst>
          </p:cNvPr>
          <p:cNvSpPr/>
          <p:nvPr userDrawn="1"/>
        </p:nvSpPr>
        <p:spPr>
          <a:xfrm>
            <a:off x="0" y="0"/>
            <a:ext cx="6096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62FB06EF-E7AD-4E4A-998F-03AF5CFF623E}"/>
              </a:ext>
            </a:extLst>
          </p:cNvPr>
          <p:cNvGrpSpPr/>
          <p:nvPr userDrawn="1"/>
        </p:nvGrpSpPr>
        <p:grpSpPr>
          <a:xfrm>
            <a:off x="6456945" y="371475"/>
            <a:ext cx="5374691" cy="5203825"/>
            <a:chOff x="6456945" y="371475"/>
            <a:chExt cx="5374691" cy="5203825"/>
          </a:xfrm>
        </p:grpSpPr>
        <p:sp>
          <p:nvSpPr>
            <p:cNvPr id="17" name="Rektangel 16">
              <a:extLst>
                <a:ext uri="{FF2B5EF4-FFF2-40B4-BE49-F238E27FC236}">
                  <a16:creationId xmlns:a16="http://schemas.microsoft.com/office/drawing/2014/main" id="{44739AA5-97CB-6943-9939-D05E84574D79}"/>
                </a:ext>
              </a:extLst>
            </p:cNvPr>
            <p:cNvSpPr/>
            <p:nvPr userDrawn="1"/>
          </p:nvSpPr>
          <p:spPr>
            <a:xfrm>
              <a:off x="6816945" y="371475"/>
              <a:ext cx="5014691" cy="520382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0000"/>
                </a:solidFill>
              </a:endParaRPr>
            </a:p>
          </p:txBody>
        </p:sp>
        <p:sp>
          <p:nvSpPr>
            <p:cNvPr id="18" name="Trekant 17">
              <a:extLst>
                <a:ext uri="{FF2B5EF4-FFF2-40B4-BE49-F238E27FC236}">
                  <a16:creationId xmlns:a16="http://schemas.microsoft.com/office/drawing/2014/main" id="{46A43932-DD7B-CC49-BAF4-E88790E66DDF}"/>
                </a:ext>
              </a:extLst>
            </p:cNvPr>
            <p:cNvSpPr>
              <a:spLocks/>
            </p:cNvSpPr>
            <p:nvPr userDrawn="1"/>
          </p:nvSpPr>
          <p:spPr>
            <a:xfrm rot="16200000">
              <a:off x="6366945" y="2793387"/>
              <a:ext cx="540000" cy="360000"/>
            </a:xfrm>
            <a:prstGeom prst="triangle">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4" name="Undertittel 2">
            <a:extLst>
              <a:ext uri="{FF2B5EF4-FFF2-40B4-BE49-F238E27FC236}">
                <a16:creationId xmlns:a16="http://schemas.microsoft.com/office/drawing/2014/main" id="{B0C7010E-09BD-4441-8427-669D782B1B9E}"/>
              </a:ext>
            </a:extLst>
          </p:cNvPr>
          <p:cNvSpPr>
            <a:spLocks noGrp="1"/>
          </p:cNvSpPr>
          <p:nvPr>
            <p:ph type="subTitle" idx="1"/>
          </p:nvPr>
        </p:nvSpPr>
        <p:spPr>
          <a:xfrm>
            <a:off x="360000" y="2327355"/>
            <a:ext cx="5015627" cy="1622931"/>
          </a:xfrm>
          <a:prstGeom prst="rect">
            <a:avLst/>
          </a:prstGeom>
        </p:spPr>
        <p:txBody>
          <a:bodyPr/>
          <a:lstStyle>
            <a:lvl1pPr marL="0" indent="0" algn="ctr">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25" name="Tittel 1">
            <a:extLst>
              <a:ext uri="{FF2B5EF4-FFF2-40B4-BE49-F238E27FC236}">
                <a16:creationId xmlns:a16="http://schemas.microsoft.com/office/drawing/2014/main" id="{CB53200D-6BD8-8F47-BCCB-C78C13538CB2}"/>
              </a:ext>
            </a:extLst>
          </p:cNvPr>
          <p:cNvSpPr>
            <a:spLocks noGrp="1"/>
          </p:cNvSpPr>
          <p:nvPr>
            <p:ph type="title" hasCustomPrompt="1"/>
          </p:nvPr>
        </p:nvSpPr>
        <p:spPr>
          <a:xfrm>
            <a:off x="359999" y="359053"/>
            <a:ext cx="5015627" cy="1876931"/>
          </a:xfrm>
          <a:prstGeom prst="rect">
            <a:avLst/>
          </a:prstGeom>
        </p:spPr>
        <p:txBody>
          <a:bodyPr anchor="b"/>
          <a:lstStyle>
            <a:lvl1pPr algn="ctr">
              <a:defRPr sz="4400" b="1" i="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dirty="0"/>
              <a:t>KLIKK FOR Å REDIGERE</a:t>
            </a:r>
          </a:p>
        </p:txBody>
      </p:sp>
      <p:sp>
        <p:nvSpPr>
          <p:cNvPr id="12" name="Plassholder for tekst 2">
            <a:extLst>
              <a:ext uri="{FF2B5EF4-FFF2-40B4-BE49-F238E27FC236}">
                <a16:creationId xmlns:a16="http://schemas.microsoft.com/office/drawing/2014/main" id="{40A664F9-E5E8-E64D-9108-CDB83DB1978A}"/>
              </a:ext>
            </a:extLst>
          </p:cNvPr>
          <p:cNvSpPr>
            <a:spLocks noGrp="1"/>
          </p:cNvSpPr>
          <p:nvPr>
            <p:ph type="body" sz="quarter" idx="15" hasCustomPrompt="1"/>
          </p:nvPr>
        </p:nvSpPr>
        <p:spPr>
          <a:xfrm>
            <a:off x="7176945" y="721979"/>
            <a:ext cx="4293741" cy="4502818"/>
          </a:xfrm>
          <a:prstGeom prst="rect">
            <a:avLst/>
          </a:prstGeom>
        </p:spPr>
        <p:txBody>
          <a:bodyPr anchor="ctr"/>
          <a:lstStyle>
            <a:lvl1pPr>
              <a:defRPr sz="2400">
                <a:latin typeface="+mn-lt"/>
              </a:defRPr>
            </a:lvl1pPr>
          </a:lstStyle>
          <a:p>
            <a:pPr lvl="0"/>
            <a:r>
              <a:rPr lang="nb-NO" dirty="0"/>
              <a:t>Klikk for å redigere punkter</a:t>
            </a:r>
          </a:p>
        </p:txBody>
      </p:sp>
    </p:spTree>
    <p:extLst>
      <p:ext uri="{BB962C8B-B14F-4D97-AF65-F5344CB8AC3E}">
        <p14:creationId xmlns:p14="http://schemas.microsoft.com/office/powerpoint/2010/main" val="369553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9" name="Plassholder for diagram 2">
            <a:extLst>
              <a:ext uri="{FF2B5EF4-FFF2-40B4-BE49-F238E27FC236}">
                <a16:creationId xmlns:a16="http://schemas.microsoft.com/office/drawing/2014/main" id="{9FC845ED-227D-CD4E-9B71-FBD9603CF722}"/>
              </a:ext>
            </a:extLst>
          </p:cNvPr>
          <p:cNvSpPr>
            <a:spLocks noGrp="1"/>
          </p:cNvSpPr>
          <p:nvPr>
            <p:ph type="chart" sz="quarter" idx="13" hasCustomPrompt="1"/>
          </p:nvPr>
        </p:nvSpPr>
        <p:spPr>
          <a:xfrm>
            <a:off x="319715" y="319714"/>
            <a:ext cx="11511741" cy="52555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Klikk på ikonet for å legge til diagram</a:t>
            </a:r>
          </a:p>
        </p:txBody>
      </p:sp>
    </p:spTree>
    <p:extLst>
      <p:ext uri="{BB962C8B-B14F-4D97-AF65-F5344CB8AC3E}">
        <p14:creationId xmlns:p14="http://schemas.microsoft.com/office/powerpoint/2010/main" val="118837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amnesty.no/"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a:hlinkClick r:id="rId17"/>
            <a:extLst>
              <a:ext uri="{FF2B5EF4-FFF2-40B4-BE49-F238E27FC236}">
                <a16:creationId xmlns:a16="http://schemas.microsoft.com/office/drawing/2014/main" id="{232E7C60-F83E-BB43-989F-46462012ED3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58968" y="5952875"/>
            <a:ext cx="1273032" cy="540000"/>
          </a:xfrm>
          <a:prstGeom prst="rect">
            <a:avLst/>
          </a:prstGeom>
          <a:noFill/>
          <a:ln>
            <a:noFill/>
          </a:ln>
        </p:spPr>
      </p:pic>
    </p:spTree>
    <p:extLst>
      <p:ext uri="{BB962C8B-B14F-4D97-AF65-F5344CB8AC3E}">
        <p14:creationId xmlns:p14="http://schemas.microsoft.com/office/powerpoint/2010/main" val="2380607847"/>
      </p:ext>
    </p:extLst>
  </p:cSld>
  <p:clrMap bg1="lt1" tx1="dk1" bg2="lt2" tx2="dk2" accent1="accent1" accent2="accent2" accent3="accent3" accent4="accent4" accent5="accent5" accent6="accent6" hlink="hlink" folHlink="folHlink"/>
  <p:sldLayoutIdLst>
    <p:sldLayoutId id="2147483660" r:id="rId1"/>
    <p:sldLayoutId id="2147483683" r:id="rId2"/>
    <p:sldLayoutId id="2147483650" r:id="rId3"/>
    <p:sldLayoutId id="2147483666" r:id="rId4"/>
    <p:sldLayoutId id="2147483692" r:id="rId5"/>
    <p:sldLayoutId id="2147483667" r:id="rId6"/>
    <p:sldLayoutId id="2147483686" r:id="rId7"/>
    <p:sldLayoutId id="2147483687" r:id="rId8"/>
    <p:sldLayoutId id="2147483689" r:id="rId9"/>
    <p:sldLayoutId id="2147483690" r:id="rId10"/>
    <p:sldLayoutId id="2147483691" r:id="rId11"/>
    <p:sldLayoutId id="2147483685" r:id="rId12"/>
    <p:sldLayoutId id="2147483678" r:id="rId13"/>
    <p:sldLayoutId id="2147483677" r:id="rId14"/>
    <p:sldLayoutId id="214748366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ttps://www.youtube.com/embed/5YVELhBKV6o?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ssholder for bilde 19" descr="Et bilde som inneholder tekst, person&#10;&#10;Automatisk generert beskrivelse">
            <a:extLst>
              <a:ext uri="{FF2B5EF4-FFF2-40B4-BE49-F238E27FC236}">
                <a16:creationId xmlns:a16="http://schemas.microsoft.com/office/drawing/2014/main" id="{6C84796B-B402-49DC-BBCB-08138733A4A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0" y="604013"/>
            <a:ext cx="12191980" cy="6253987"/>
          </a:xfrm>
          <a:solidFill>
            <a:srgbClr val="008080"/>
          </a:solidFill>
        </p:spPr>
      </p:pic>
      <p:sp>
        <p:nvSpPr>
          <p:cNvPr id="7" name="TekstSylinder 6">
            <a:extLst>
              <a:ext uri="{FF2B5EF4-FFF2-40B4-BE49-F238E27FC236}">
                <a16:creationId xmlns:a16="http://schemas.microsoft.com/office/drawing/2014/main" id="{B4F6EEEE-58F1-41AC-8471-9E057BB75BEE}"/>
              </a:ext>
            </a:extLst>
          </p:cNvPr>
          <p:cNvSpPr txBox="1"/>
          <p:nvPr/>
        </p:nvSpPr>
        <p:spPr>
          <a:xfrm>
            <a:off x="-2125457" y="-1517514"/>
            <a:ext cx="10899805" cy="5429828"/>
          </a:xfrm>
          <a:prstGeom prst="rect">
            <a:avLst/>
          </a:prstGeom>
        </p:spPr>
        <p:txBody>
          <a:bodyPr rtlCol="0" anchor="ctr">
            <a:normAutofit/>
          </a:bodyPr>
          <a:lstStyle/>
          <a:p>
            <a:pPr algn="ctr">
              <a:lnSpc>
                <a:spcPct val="90000"/>
              </a:lnSpc>
              <a:spcBef>
                <a:spcPts val="1000"/>
              </a:spcBef>
              <a:spcAft>
                <a:spcPts val="600"/>
              </a:spcAft>
            </a:pPr>
            <a:r>
              <a:rPr lang="nb-NO" sz="5400" b="1" kern="1200" cap="all" dirty="0">
                <a:solidFill>
                  <a:schemeClr val="bg1"/>
                </a:solidFill>
                <a:effectLst>
                  <a:outerShdw blurRad="50800" dist="38100" dir="5400000" algn="t" rotWithShape="0">
                    <a:prstClr val="black">
                      <a:alpha val="40000"/>
                    </a:prstClr>
                  </a:outerShdw>
                </a:effectLst>
                <a:highlight>
                  <a:srgbClr val="000000"/>
                </a:highlight>
                <a:latin typeface="Arial Narrow" panose="020B0604020202020204" pitchFamily="34" charset="0"/>
                <a:ea typeface="+mn-ea"/>
                <a:cs typeface="Arial Narrow" panose="020B0604020202020204" pitchFamily="34" charset="0"/>
              </a:rPr>
              <a:t>SKRIV FOR</a:t>
            </a:r>
            <a:r>
              <a:rPr lang="nb-NO" sz="5400" b="1" cap="all" dirty="0">
                <a:solidFill>
                  <a:schemeClr val="bg1"/>
                </a:solidFill>
                <a:effectLst>
                  <a:outerShdw blurRad="50800" dist="38100" dir="5400000" algn="t" rotWithShape="0">
                    <a:prstClr val="black">
                      <a:alpha val="40000"/>
                    </a:prstClr>
                  </a:outerShdw>
                </a:effectLst>
                <a:highlight>
                  <a:srgbClr val="000000"/>
                </a:highlight>
                <a:latin typeface="Arial Narrow" panose="020B0604020202020204" pitchFamily="34" charset="0"/>
                <a:cs typeface="Arial Narrow" panose="020B0604020202020204" pitchFamily="34" charset="0"/>
              </a:rPr>
              <a:t> </a:t>
            </a:r>
            <a:r>
              <a:rPr lang="nb-NO" sz="5400" b="1" kern="1200" cap="all" dirty="0">
                <a:solidFill>
                  <a:schemeClr val="bg1"/>
                </a:solidFill>
                <a:effectLst>
                  <a:outerShdw blurRad="50800" dist="38100" dir="5400000" algn="t" rotWithShape="0">
                    <a:prstClr val="black">
                      <a:alpha val="40000"/>
                    </a:prstClr>
                  </a:outerShdw>
                </a:effectLst>
                <a:highlight>
                  <a:srgbClr val="000000"/>
                </a:highlight>
                <a:latin typeface="Arial Narrow" panose="020B0604020202020204" pitchFamily="34" charset="0"/>
                <a:ea typeface="+mn-ea"/>
                <a:cs typeface="Arial Narrow" panose="020B0604020202020204" pitchFamily="34" charset="0"/>
              </a:rPr>
              <a:t>LIV</a:t>
            </a:r>
          </a:p>
        </p:txBody>
      </p:sp>
    </p:spTree>
    <p:extLst>
      <p:ext uri="{BB962C8B-B14F-4D97-AF65-F5344CB8AC3E}">
        <p14:creationId xmlns:p14="http://schemas.microsoft.com/office/powerpoint/2010/main" val="414857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743A50A9-BEDC-4D5C-8C97-F1C52F26141F}"/>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a:ext>
            </a:extLst>
          </a:blip>
          <a:srcRect/>
          <a:stretch>
            <a:fillRect/>
          </a:stretch>
        </p:blipFill>
        <p:spPr>
          <a:xfrm>
            <a:off x="-2" y="0"/>
            <a:ext cx="12192000" cy="6858000"/>
          </a:xfrm>
        </p:spPr>
      </p:pic>
      <p:sp>
        <p:nvSpPr>
          <p:cNvPr id="3" name="Tittel 2">
            <a:extLst>
              <a:ext uri="{FF2B5EF4-FFF2-40B4-BE49-F238E27FC236}">
                <a16:creationId xmlns:a16="http://schemas.microsoft.com/office/drawing/2014/main" id="{8E4EB7DA-479D-4328-9808-4498DB70C4CD}"/>
              </a:ext>
            </a:extLst>
          </p:cNvPr>
          <p:cNvSpPr>
            <a:spLocks noGrp="1"/>
          </p:cNvSpPr>
          <p:nvPr>
            <p:ph type="ctrTitle"/>
          </p:nvPr>
        </p:nvSpPr>
        <p:spPr>
          <a:xfrm>
            <a:off x="359998" y="495301"/>
            <a:ext cx="8917352" cy="1809749"/>
          </a:xfrm>
        </p:spPr>
        <p:txBody>
          <a:bodyPr/>
          <a:lstStyle/>
          <a:p>
            <a:r>
              <a:rPr lang="nb-NO" dirty="0"/>
              <a:t>Tips – </a:t>
            </a:r>
            <a:r>
              <a:rPr lang="nb-NO" dirty="0" err="1"/>
              <a:t>SOLIDARITETSbrev</a:t>
            </a:r>
            <a:r>
              <a:rPr lang="nb-NO" dirty="0"/>
              <a:t>:</a:t>
            </a:r>
          </a:p>
        </p:txBody>
      </p:sp>
      <p:sp>
        <p:nvSpPr>
          <p:cNvPr id="4" name="Undertittel 3">
            <a:extLst>
              <a:ext uri="{FF2B5EF4-FFF2-40B4-BE49-F238E27FC236}">
                <a16:creationId xmlns:a16="http://schemas.microsoft.com/office/drawing/2014/main" id="{EFC4A07A-EAD4-419B-AE70-400200946DD6}"/>
              </a:ext>
            </a:extLst>
          </p:cNvPr>
          <p:cNvSpPr>
            <a:spLocks noGrp="1"/>
          </p:cNvSpPr>
          <p:nvPr>
            <p:ph type="subTitle" idx="1"/>
          </p:nvPr>
        </p:nvSpPr>
        <p:spPr>
          <a:xfrm>
            <a:off x="359999" y="3105481"/>
            <a:ext cx="5735999" cy="1612567"/>
          </a:xfrm>
        </p:spPr>
        <p:txBody>
          <a:bodyPr/>
          <a:lstStyle/>
          <a:p>
            <a:pPr marL="457200" indent="-457200">
              <a:buFont typeface="Arial" panose="020B0604020202020204" pitchFamily="34" charset="0"/>
              <a:buChar char="•"/>
            </a:pPr>
            <a:r>
              <a:rPr lang="nb-NO" sz="3600" b="1" dirty="0">
                <a:solidFill>
                  <a:schemeClr val="bg1"/>
                </a:solidFill>
                <a:effectLst>
                  <a:outerShdw blurRad="50800" dist="38100" dir="2700000" algn="tl" rotWithShape="0">
                    <a:prstClr val="black">
                      <a:alpha val="40000"/>
                    </a:prstClr>
                  </a:outerShdw>
                </a:effectLst>
              </a:rPr>
              <a:t>Fortell om deg selv</a:t>
            </a:r>
          </a:p>
          <a:p>
            <a:pPr marL="457200" indent="-457200">
              <a:buFont typeface="Arial" panose="020B0604020202020204" pitchFamily="34" charset="0"/>
              <a:buChar char="•"/>
            </a:pPr>
            <a:r>
              <a:rPr lang="nb-NO" sz="3600" b="1" dirty="0">
                <a:solidFill>
                  <a:schemeClr val="bg1"/>
                </a:solidFill>
                <a:effectLst>
                  <a:outerShdw blurRad="50800" dist="38100" dir="2700000" algn="tl" rotWithShape="0">
                    <a:prstClr val="black">
                      <a:alpha val="40000"/>
                    </a:prstClr>
                  </a:outerShdw>
                </a:effectLst>
              </a:rPr>
              <a:t>Vis at du bryr deg</a:t>
            </a:r>
          </a:p>
          <a:p>
            <a:pPr marL="457200" indent="-457200">
              <a:buFont typeface="Arial" panose="020B0604020202020204" pitchFamily="34" charset="0"/>
              <a:buChar char="•"/>
            </a:pPr>
            <a:r>
              <a:rPr lang="nb-NO" sz="3600" b="1" dirty="0">
                <a:solidFill>
                  <a:schemeClr val="bg1"/>
                </a:solidFill>
                <a:effectLst>
                  <a:outerShdw blurRad="50800" dist="38100" dir="2700000" algn="tl" rotWithShape="0">
                    <a:prstClr val="black">
                      <a:alpha val="40000"/>
                    </a:prstClr>
                  </a:outerShdw>
                </a:effectLst>
              </a:rPr>
              <a:t>Ikke skriv noe som kan skade den du skriver til</a:t>
            </a:r>
          </a:p>
        </p:txBody>
      </p:sp>
    </p:spTree>
    <p:extLst>
      <p:ext uri="{BB962C8B-B14F-4D97-AF65-F5344CB8AC3E}">
        <p14:creationId xmlns:p14="http://schemas.microsoft.com/office/powerpoint/2010/main" val="204756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8098C9-5409-47D5-928C-F7C1E695FD4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Undertittel 6">
            <a:extLst>
              <a:ext uri="{FF2B5EF4-FFF2-40B4-BE49-F238E27FC236}">
                <a16:creationId xmlns:a16="http://schemas.microsoft.com/office/drawing/2014/main" id="{5536E45D-E93F-4428-93B2-581444A9F00A}"/>
              </a:ext>
            </a:extLst>
          </p:cNvPr>
          <p:cNvSpPr>
            <a:spLocks noGrp="1"/>
          </p:cNvSpPr>
          <p:nvPr>
            <p:ph type="subTitle" idx="1"/>
          </p:nvPr>
        </p:nvSpPr>
        <p:spPr/>
        <p:txBody>
          <a:bodyPr/>
          <a:lstStyle/>
          <a:p>
            <a:endParaRPr lang="nb-NO" dirty="0"/>
          </a:p>
        </p:txBody>
      </p:sp>
      <p:sp>
        <p:nvSpPr>
          <p:cNvPr id="5" name="TextBox 4">
            <a:extLst>
              <a:ext uri="{FF2B5EF4-FFF2-40B4-BE49-F238E27FC236}">
                <a16:creationId xmlns:a16="http://schemas.microsoft.com/office/drawing/2014/main" id="{669812EB-F0AA-4F53-84C0-CF6364523E24}"/>
              </a:ext>
            </a:extLst>
          </p:cNvPr>
          <p:cNvSpPr txBox="1"/>
          <p:nvPr/>
        </p:nvSpPr>
        <p:spPr>
          <a:xfrm>
            <a:off x="2540307" y="4277987"/>
            <a:ext cx="7196768" cy="1623521"/>
          </a:xfrm>
          <a:prstGeom prst="rect">
            <a:avLst/>
          </a:prstGeom>
          <a:noFill/>
        </p:spPr>
        <p:txBody>
          <a:bodyPr wrap="square" rtlCol="0" anchor="t">
            <a:spAutoFit/>
          </a:bodyPr>
          <a:lstStyle/>
          <a:p>
            <a:r>
              <a:rPr lang="nb-NO" sz="5400" b="1">
                <a:solidFill>
                  <a:schemeClr val="bg1"/>
                </a:solidFill>
                <a:latin typeface="Arial Narrow" panose="020B0606020202030204" pitchFamily="34" charset="0"/>
              </a:rPr>
              <a:t>ROMANTISKE RØTTER</a:t>
            </a:r>
          </a:p>
          <a:p>
            <a:r>
              <a:rPr lang="nb-NO" sz="3200" b="1">
                <a:solidFill>
                  <a:schemeClr val="bg1"/>
                </a:solidFill>
                <a:latin typeface="Arial Narrow" panose="020B0606020202030204" pitchFamily="34" charset="0"/>
              </a:rPr>
              <a:t>- HISTORIEN OM SKRIV FOR LIV</a:t>
            </a:r>
            <a:endParaRPr lang="en-US" sz="3200" b="1">
              <a:solidFill>
                <a:schemeClr val="bg1"/>
              </a:solidFill>
              <a:latin typeface="Arial Narrow" panose="020B0606020202030204" pitchFamily="34" charset="0"/>
            </a:endParaRPr>
          </a:p>
          <a:p>
            <a:endParaRPr lang="nb-NO" sz="1350"/>
          </a:p>
        </p:txBody>
      </p:sp>
    </p:spTree>
    <p:extLst>
      <p:ext uri="{BB962C8B-B14F-4D97-AF65-F5344CB8AC3E}">
        <p14:creationId xmlns:p14="http://schemas.microsoft.com/office/powerpoint/2010/main" val="222159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a:extLst>
              <a:ext uri="{FF2B5EF4-FFF2-40B4-BE49-F238E27FC236}">
                <a16:creationId xmlns:a16="http://schemas.microsoft.com/office/drawing/2014/main" id="{FBCBFEDD-1AC8-4A83-93C4-D0AD578BEE0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noFill/>
        </p:spPr>
      </p:pic>
      <p:sp>
        <p:nvSpPr>
          <p:cNvPr id="10" name="Title 2">
            <a:extLst>
              <a:ext uri="{FF2B5EF4-FFF2-40B4-BE49-F238E27FC236}">
                <a16:creationId xmlns:a16="http://schemas.microsoft.com/office/drawing/2014/main" id="{EAD617AA-6569-42B1-9517-208C29DAACAA}"/>
              </a:ext>
            </a:extLst>
          </p:cNvPr>
          <p:cNvSpPr>
            <a:spLocks noGrp="1"/>
          </p:cNvSpPr>
          <p:nvPr>
            <p:ph type="ctrTitle"/>
          </p:nvPr>
        </p:nvSpPr>
        <p:spPr>
          <a:xfrm>
            <a:off x="360000" y="435795"/>
            <a:ext cx="5735999" cy="2142303"/>
          </a:xfrm>
        </p:spPr>
        <p:txBody>
          <a:bodyPr/>
          <a:lstStyle/>
          <a:p>
            <a:endParaRPr lang="en-US"/>
          </a:p>
        </p:txBody>
      </p:sp>
      <p:sp>
        <p:nvSpPr>
          <p:cNvPr id="12" name="Subtitle 3">
            <a:extLst>
              <a:ext uri="{FF2B5EF4-FFF2-40B4-BE49-F238E27FC236}">
                <a16:creationId xmlns:a16="http://schemas.microsoft.com/office/drawing/2014/main" id="{24ADA4A0-7548-4B4E-89AA-1E1CB8629D60}"/>
              </a:ext>
            </a:extLst>
          </p:cNvPr>
          <p:cNvSpPr>
            <a:spLocks noGrp="1"/>
          </p:cNvSpPr>
          <p:nvPr>
            <p:ph type="subTitle" idx="1"/>
          </p:nvPr>
        </p:nvSpPr>
        <p:spPr>
          <a:xfrm>
            <a:off x="360000" y="2668913"/>
            <a:ext cx="5735999" cy="1612567"/>
          </a:xfrm>
        </p:spPr>
        <p:txBody>
          <a:bodyPr/>
          <a:lstStyle/>
          <a:p>
            <a:endParaRPr lang="en-US"/>
          </a:p>
        </p:txBody>
      </p:sp>
      <p:pic>
        <p:nvPicPr>
          <p:cNvPr id="6" name="Plassholder for bilde 4" descr="Et bilde som inneholder tekst, vindu, person, innendørs&#10;&#10;Automatisk generert beskrivelse">
            <a:extLst>
              <a:ext uri="{FF2B5EF4-FFF2-40B4-BE49-F238E27FC236}">
                <a16:creationId xmlns:a16="http://schemas.microsoft.com/office/drawing/2014/main" id="{AD68D4D5-BB8E-4A34-B8F9-4F48EA067F1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67650" y="4425543"/>
            <a:ext cx="4324350" cy="2432447"/>
          </a:xfrm>
          <a:prstGeom prst="rect">
            <a:avLst/>
          </a:prstGeom>
        </p:spPr>
      </p:pic>
    </p:spTree>
    <p:extLst>
      <p:ext uri="{BB962C8B-B14F-4D97-AF65-F5344CB8AC3E}">
        <p14:creationId xmlns:p14="http://schemas.microsoft.com/office/powerpoint/2010/main" val="47861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erson, mann&#10;&#10;Automatisk generert beskrivelse">
            <a:extLst>
              <a:ext uri="{FF2B5EF4-FFF2-40B4-BE49-F238E27FC236}">
                <a16:creationId xmlns:a16="http://schemas.microsoft.com/office/drawing/2014/main" id="{06E2CE86-C3A4-41C7-9EB3-BA8EFF7EED8D}"/>
              </a:ext>
            </a:extLst>
          </p:cNvPr>
          <p:cNvPicPr>
            <a:picLocks noGrp="1" noChangeAspect="1"/>
          </p:cNvPicPr>
          <p:nvPr>
            <p:ph type="pic" sz="quarter" idx="10"/>
          </p:nvPr>
        </p:nvPicPr>
        <p:blipFill rotWithShape="1">
          <a:blip r:embed="rId3"/>
          <a:srcRect/>
          <a:stretch/>
        </p:blipFill>
        <p:spPr>
          <a:xfrm>
            <a:off x="20" y="10"/>
            <a:ext cx="12191980" cy="6857990"/>
          </a:xfrm>
          <a:prstGeom prst="rect">
            <a:avLst/>
          </a:prstGeom>
          <a:solidFill>
            <a:srgbClr val="66FFCC"/>
          </a:solidFill>
        </p:spPr>
      </p:pic>
      <p:sp>
        <p:nvSpPr>
          <p:cNvPr id="13" name="Subtitle 2">
            <a:extLst>
              <a:ext uri="{FF2B5EF4-FFF2-40B4-BE49-F238E27FC236}">
                <a16:creationId xmlns:a16="http://schemas.microsoft.com/office/drawing/2014/main" id="{56DDED78-78C3-4C3C-8523-FB832101CB39}"/>
              </a:ext>
            </a:extLst>
          </p:cNvPr>
          <p:cNvSpPr>
            <a:spLocks noGrp="1"/>
          </p:cNvSpPr>
          <p:nvPr>
            <p:ph type="subTitle" idx="1"/>
          </p:nvPr>
        </p:nvSpPr>
        <p:spPr>
          <a:xfrm>
            <a:off x="5084324" y="48716"/>
            <a:ext cx="5736000" cy="5214520"/>
          </a:xfrm>
        </p:spPr>
        <p:txBody>
          <a:bodyPr/>
          <a:lstStyle/>
          <a:p>
            <a:r>
              <a:rPr lang="en-US" dirty="0">
                <a:solidFill>
                  <a:schemeClr val="bg1"/>
                </a:solidFill>
                <a:effectLst>
                  <a:outerShdw blurRad="50800" dist="38100" dir="2700000" algn="tl" rotWithShape="0">
                    <a:prstClr val="black">
                      <a:alpha val="40000"/>
                    </a:prstClr>
                  </a:outerShdw>
                </a:effectLst>
              </a:rPr>
              <a:t>“Why am I in jail? For denouncing what they are doing to the rivers …”</a:t>
            </a:r>
          </a:p>
          <a:p>
            <a:endParaRPr lang="en-US" dirty="0">
              <a:solidFill>
                <a:schemeClr val="bg1"/>
              </a:solidFill>
              <a:effectLst>
                <a:outerShdw blurRad="50800" dist="38100" dir="2700000" algn="tl" rotWithShape="0">
                  <a:prstClr val="black">
                    <a:alpha val="40000"/>
                  </a:prstClr>
                </a:outerShdw>
              </a:effectLst>
            </a:endParaRPr>
          </a:p>
          <a:p>
            <a:r>
              <a:rPr lang="en-US" sz="4400" dirty="0">
                <a:solidFill>
                  <a:schemeClr val="bg1"/>
                </a:solidFill>
                <a:effectLst>
                  <a:outerShdw blurRad="50800" dist="38100" dir="2700000" algn="tl" rotWithShape="0">
                    <a:prstClr val="black">
                      <a:alpha val="40000"/>
                    </a:prstClr>
                  </a:outerShdw>
                </a:effectLst>
              </a:rPr>
              <a:t>Bernardo </a:t>
            </a:r>
            <a:r>
              <a:rPr lang="en-US" sz="4400" dirty="0" err="1">
                <a:solidFill>
                  <a:schemeClr val="bg1"/>
                </a:solidFill>
                <a:effectLst>
                  <a:outerShdw blurRad="50800" dist="38100" dir="2700000" algn="tl" rotWithShape="0">
                    <a:prstClr val="black">
                      <a:alpha val="40000"/>
                    </a:prstClr>
                  </a:outerShdw>
                </a:effectLst>
              </a:rPr>
              <a:t>Caal</a:t>
            </a:r>
            <a:r>
              <a:rPr lang="en-US" sz="4400" dirty="0">
                <a:solidFill>
                  <a:schemeClr val="bg1"/>
                </a:solidFill>
                <a:effectLst>
                  <a:outerShdw blurRad="50800" dist="38100" dir="2700000" algn="tl" rotWithShape="0">
                    <a:prstClr val="black">
                      <a:alpha val="40000"/>
                    </a:prstClr>
                  </a:outerShdw>
                </a:effectLst>
              </a:rPr>
              <a:t> </a:t>
            </a:r>
            <a:r>
              <a:rPr lang="en-US" sz="4400" dirty="0" err="1">
                <a:solidFill>
                  <a:schemeClr val="bg1"/>
                </a:solidFill>
                <a:effectLst>
                  <a:outerShdw blurRad="50800" dist="38100" dir="2700000" algn="tl" rotWithShape="0">
                    <a:prstClr val="black">
                      <a:alpha val="40000"/>
                    </a:prstClr>
                  </a:outerShdw>
                </a:effectLst>
              </a:rPr>
              <a:t>Xol</a:t>
            </a:r>
            <a:r>
              <a:rPr lang="en-US" sz="4400" dirty="0">
                <a:solidFill>
                  <a:schemeClr val="bg1"/>
                </a:solidFill>
                <a:effectLst>
                  <a:outerShdw blurRad="50800" dist="38100" dir="2700000" algn="tl" rotWithShape="0">
                    <a:prstClr val="black">
                      <a:alpha val="40000"/>
                    </a:prstClr>
                  </a:outerShdw>
                </a:effectLst>
              </a:rPr>
              <a:t> (49)</a:t>
            </a:r>
          </a:p>
        </p:txBody>
      </p:sp>
    </p:spTree>
    <p:extLst>
      <p:ext uri="{BB962C8B-B14F-4D97-AF65-F5344CB8AC3E}">
        <p14:creationId xmlns:p14="http://schemas.microsoft.com/office/powerpoint/2010/main" val="112840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utendørs, gress, tre, plante&#10;&#10;Automatisk generert beskrivelse">
            <a:extLst>
              <a:ext uri="{FF2B5EF4-FFF2-40B4-BE49-F238E27FC236}">
                <a16:creationId xmlns:a16="http://schemas.microsoft.com/office/drawing/2014/main" id="{F06CA528-8EE8-4B54-AFB3-5581A42D504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Undertittel 2">
            <a:extLst>
              <a:ext uri="{FF2B5EF4-FFF2-40B4-BE49-F238E27FC236}">
                <a16:creationId xmlns:a16="http://schemas.microsoft.com/office/drawing/2014/main" id="{20C1AA00-42DB-48BF-AE51-2BD4AEF64233}"/>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26635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utendørs, fjell, bilvei, motorvei&#10;&#10;Automatisk generert beskrivelse">
            <a:extLst>
              <a:ext uri="{FF2B5EF4-FFF2-40B4-BE49-F238E27FC236}">
                <a16:creationId xmlns:a16="http://schemas.microsoft.com/office/drawing/2014/main" id="{93AD382E-4F0C-4DAB-9490-1DCEB18E4F72}"/>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3" name="Undertittel 2">
            <a:extLst>
              <a:ext uri="{FF2B5EF4-FFF2-40B4-BE49-F238E27FC236}">
                <a16:creationId xmlns:a16="http://schemas.microsoft.com/office/drawing/2014/main" id="{8CF8DAEE-D59E-4D41-875F-7671F7E24066}"/>
              </a:ext>
            </a:extLst>
          </p:cNvPr>
          <p:cNvSpPr>
            <a:spLocks noGrp="1"/>
          </p:cNvSpPr>
          <p:nvPr>
            <p:ph type="subTitle" idx="1"/>
          </p:nvPr>
        </p:nvSpPr>
        <p:spPr>
          <a:xfrm>
            <a:off x="1811547" y="189781"/>
            <a:ext cx="4779033" cy="2156604"/>
          </a:xfrm>
        </p:spPr>
        <p:txBody>
          <a:bodyPr/>
          <a:lstStyle/>
          <a:p>
            <a:r>
              <a:rPr lang="nb-NO" sz="6000" i="0" dirty="0">
                <a:solidFill>
                  <a:schemeClr val="tx1"/>
                </a:solidFill>
              </a:rPr>
              <a:t>Dette er den omstridte elva</a:t>
            </a:r>
          </a:p>
        </p:txBody>
      </p:sp>
    </p:spTree>
    <p:extLst>
      <p:ext uri="{BB962C8B-B14F-4D97-AF65-F5344CB8AC3E}">
        <p14:creationId xmlns:p14="http://schemas.microsoft.com/office/powerpoint/2010/main" val="286722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edia på Internett 4" title="Skriv for liv – Bernardo Caal Xol">
            <a:hlinkClick r:id="" action="ppaction://media"/>
            <a:extLst>
              <a:ext uri="{FF2B5EF4-FFF2-40B4-BE49-F238E27FC236}">
                <a16:creationId xmlns:a16="http://schemas.microsoft.com/office/drawing/2014/main" id="{92AA6E47-92EE-4562-8BE6-71717A8CE65C}"/>
              </a:ext>
            </a:extLst>
          </p:cNvPr>
          <p:cNvPicPr>
            <a:picLocks noGrp="1" noRot="1" noChangeAspect="1"/>
          </p:cNvPicPr>
          <p:nvPr>
            <p:ph type="media" sz="quarter" idx="11"/>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164842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tekst&#10;&#10;Automatisk generert beskrivelse">
            <a:extLst>
              <a:ext uri="{FF2B5EF4-FFF2-40B4-BE49-F238E27FC236}">
                <a16:creationId xmlns:a16="http://schemas.microsoft.com/office/drawing/2014/main" id="{FFD87205-9C21-4E99-B426-C920DB4E8612}"/>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3" name="Undertittel 2">
            <a:extLst>
              <a:ext uri="{FF2B5EF4-FFF2-40B4-BE49-F238E27FC236}">
                <a16:creationId xmlns:a16="http://schemas.microsoft.com/office/drawing/2014/main" id="{EB59EFC8-2669-4CB9-B6EA-94332D87B40A}"/>
              </a:ext>
            </a:extLst>
          </p:cNvPr>
          <p:cNvSpPr>
            <a:spLocks noGrp="1"/>
          </p:cNvSpPr>
          <p:nvPr>
            <p:ph type="subTitle" idx="1"/>
          </p:nvPr>
        </p:nvSpPr>
        <p:spPr/>
        <p:txBody>
          <a:bodyPr/>
          <a:lstStyle/>
          <a:p>
            <a:endParaRPr lang="nb-NO" sz="6000" i="0" dirty="0"/>
          </a:p>
          <a:p>
            <a:endParaRPr lang="nb-NO" sz="6000" i="0" dirty="0"/>
          </a:p>
          <a:p>
            <a:endParaRPr lang="nb-NO" sz="6000" i="0" dirty="0"/>
          </a:p>
          <a:p>
            <a:endParaRPr lang="nb-NO" sz="6000" i="0" dirty="0"/>
          </a:p>
          <a:p>
            <a:endParaRPr lang="nb-NO" sz="6000" i="0" dirty="0"/>
          </a:p>
          <a:p>
            <a:endParaRPr lang="nb-NO" sz="6000" i="0" dirty="0"/>
          </a:p>
          <a:p>
            <a:r>
              <a:rPr lang="nb-NO" sz="6000" i="0" dirty="0">
                <a:highlight>
                  <a:srgbClr val="C0C0C0"/>
                </a:highlight>
              </a:rPr>
              <a:t>Krev at Bernardo løslates!</a:t>
            </a:r>
          </a:p>
        </p:txBody>
      </p:sp>
    </p:spTree>
    <p:extLst>
      <p:ext uri="{BB962C8B-B14F-4D97-AF65-F5344CB8AC3E}">
        <p14:creationId xmlns:p14="http://schemas.microsoft.com/office/powerpoint/2010/main" val="397993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tekst&#10;&#10;Automatisk generert beskrivelse">
            <a:extLst>
              <a:ext uri="{FF2B5EF4-FFF2-40B4-BE49-F238E27FC236}">
                <a16:creationId xmlns:a16="http://schemas.microsoft.com/office/drawing/2014/main" id="{03EE5D46-4FBC-47FC-8D23-2AF7F2051CE2}"/>
              </a:ext>
            </a:extLst>
          </p:cNvPr>
          <p:cNvPicPr>
            <a:picLocks noGrp="1" noChangeAspect="1"/>
          </p:cNvPicPr>
          <p:nvPr>
            <p:ph idx="12"/>
          </p:nvPr>
        </p:nvPicPr>
        <p:blipFill rotWithShape="1">
          <a:blip r:embed="rId3" cstate="screen">
            <a:extLst>
              <a:ext uri="{28A0092B-C50C-407E-A947-70E740481C1C}">
                <a14:useLocalDpi xmlns:a14="http://schemas.microsoft.com/office/drawing/2010/main"/>
              </a:ext>
            </a:extLst>
          </a:blip>
          <a:srcRect r="-1" b="-1"/>
          <a:stretch/>
        </p:blipFill>
        <p:spPr>
          <a:xfrm>
            <a:off x="6456181" y="319715"/>
            <a:ext cx="5375275" cy="5255585"/>
          </a:xfrm>
          <a:prstGeom prst="rect">
            <a:avLst/>
          </a:prstGeom>
          <a:noFill/>
        </p:spPr>
      </p:pic>
      <p:sp>
        <p:nvSpPr>
          <p:cNvPr id="10" name="Text Placeholder 2">
            <a:extLst>
              <a:ext uri="{FF2B5EF4-FFF2-40B4-BE49-F238E27FC236}">
                <a16:creationId xmlns:a16="http://schemas.microsoft.com/office/drawing/2014/main" id="{F1E81BFE-DBE1-4C42-A29E-4DCDF2A9D6AE}"/>
              </a:ext>
            </a:extLst>
          </p:cNvPr>
          <p:cNvSpPr>
            <a:spLocks noGrp="1"/>
          </p:cNvSpPr>
          <p:nvPr>
            <p:ph type="body" sz="quarter" idx="15"/>
          </p:nvPr>
        </p:nvSpPr>
        <p:spPr>
          <a:xfrm>
            <a:off x="639763" y="639763"/>
            <a:ext cx="4775200" cy="557880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2800" b="1" dirty="0"/>
              <a:t>Et </a:t>
            </a:r>
            <a:r>
              <a:rPr lang="en-US" sz="2800" b="1" dirty="0" err="1"/>
              <a:t>enkelt</a:t>
            </a:r>
            <a:r>
              <a:rPr lang="en-US" sz="2800" b="1" dirty="0"/>
              <a:t> </a:t>
            </a:r>
            <a:r>
              <a:rPr lang="en-US" sz="2800" b="1" dirty="0" err="1"/>
              <a:t>brev</a:t>
            </a:r>
            <a:r>
              <a:rPr lang="en-US" sz="2800" b="1" dirty="0"/>
              <a:t> </a:t>
            </a:r>
            <a:r>
              <a:rPr lang="en-US" sz="2800" b="1" dirty="0" err="1"/>
              <a:t>kan</a:t>
            </a:r>
            <a:r>
              <a:rPr lang="en-US" sz="2800" b="1" dirty="0"/>
              <a:t> </a:t>
            </a:r>
            <a:r>
              <a:rPr lang="en-US" sz="2800" b="1" dirty="0" err="1"/>
              <a:t>kanskje</a:t>
            </a:r>
            <a:r>
              <a:rPr lang="en-US" sz="2800" b="1" dirty="0"/>
              <a:t> </a:t>
            </a:r>
            <a:r>
              <a:rPr lang="en-US" sz="2800" b="1" dirty="0" err="1"/>
              <a:t>ignoreres</a:t>
            </a:r>
            <a:r>
              <a:rPr lang="en-US" sz="2800" b="1" dirty="0"/>
              <a:t>….</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2800" b="1" dirty="0"/>
              <a:t>MEN IKKE TUSENVIS!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Bilde 6" descr="Et bilde som inneholder tekst, tavle&#10;&#10;Automatisk generert beskrivelse">
            <a:extLst>
              <a:ext uri="{FF2B5EF4-FFF2-40B4-BE49-F238E27FC236}">
                <a16:creationId xmlns:a16="http://schemas.microsoft.com/office/drawing/2014/main" id="{5C6E1C2B-22E7-4EA3-B24C-4A12B49245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2460" y="2148114"/>
            <a:ext cx="1970492" cy="2837319"/>
          </a:xfrm>
          <a:prstGeom prst="rect">
            <a:avLst/>
          </a:prstGeom>
        </p:spPr>
      </p:pic>
    </p:spTree>
    <p:extLst>
      <p:ext uri="{BB962C8B-B14F-4D97-AF65-F5344CB8AC3E}">
        <p14:creationId xmlns:p14="http://schemas.microsoft.com/office/powerpoint/2010/main" val="1625221568"/>
      </p:ext>
    </p:extLst>
  </p:cSld>
  <p:clrMapOvr>
    <a:masterClrMapping/>
  </p:clrMapOvr>
</p:sld>
</file>

<file path=ppt/theme/theme1.xml><?xml version="1.0" encoding="utf-8"?>
<a:theme xmlns:a="http://schemas.openxmlformats.org/drawingml/2006/main" name="Amnesty">
  <a:themeElements>
    <a:clrScheme name="Amnesty">
      <a:dk1>
        <a:srgbClr val="000000"/>
      </a:dk1>
      <a:lt1>
        <a:srgbClr val="FFFFFF"/>
      </a:lt1>
      <a:dk2>
        <a:srgbClr val="FFFF00"/>
      </a:dk2>
      <a:lt2>
        <a:srgbClr val="C5C5C5"/>
      </a:lt2>
      <a:accent1>
        <a:srgbClr val="000000"/>
      </a:accent1>
      <a:accent2>
        <a:srgbClr val="FFFFFF"/>
      </a:accent2>
      <a:accent3>
        <a:srgbClr val="FFFF00"/>
      </a:accent3>
      <a:accent4>
        <a:srgbClr val="C5C5C5"/>
      </a:accent4>
      <a:accent5>
        <a:srgbClr val="939598"/>
      </a:accent5>
      <a:accent6>
        <a:srgbClr val="797D81"/>
      </a:accent6>
      <a:hlink>
        <a:srgbClr val="FFFF00"/>
      </a:hlink>
      <a:folHlink>
        <a:srgbClr val="FFFF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AIN Arial" id="{F221254A-9658-4FF9-9A62-F0F0B99BC87F}" vid="{D765DC28-E0DD-4708-8716-03EB664D22B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3053456B1838F4186FB8426F88C4A69" ma:contentTypeVersion="8" ma:contentTypeDescription="Opprett et nytt dokument." ma:contentTypeScope="" ma:versionID="7e58a122a10b692605c192a429e0c356">
  <xsd:schema xmlns:xsd="http://www.w3.org/2001/XMLSchema" xmlns:xs="http://www.w3.org/2001/XMLSchema" xmlns:p="http://schemas.microsoft.com/office/2006/metadata/properties" targetNamespace="http://schemas.microsoft.com/office/2006/metadata/properties" ma:root="true" ma:fieldsID="98f7d0fe137407efa7903c21c0d82f5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2F41C0-D215-4E85-83FC-D95899EF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E18BC8-3103-498F-975C-6B60017B8818}">
  <ds:schemaRefs>
    <ds:schemaRef ds:uri="http://schemas.microsoft.com/sharepoint/v3/contenttype/forms"/>
  </ds:schemaRefs>
</ds:datastoreItem>
</file>

<file path=customXml/itemProps3.xml><?xml version="1.0" encoding="utf-8"?>
<ds:datastoreItem xmlns:ds="http://schemas.openxmlformats.org/officeDocument/2006/customXml" ds:itemID="{36C5B840-69FC-4DF3-9422-99024076BF3D}">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Presentasjon-Amnesty</Template>
  <TotalTime>424</TotalTime>
  <Words>1236</Words>
  <Application>Microsoft Office PowerPoint</Application>
  <PresentationFormat>Widescreen</PresentationFormat>
  <Paragraphs>114</Paragraphs>
  <Slides>10</Slides>
  <Notes>10</Notes>
  <HiddenSlides>0</HiddenSlides>
  <MMClips>1</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Arial Narrow</vt:lpstr>
      <vt:lpstr>Arial</vt:lpstr>
      <vt:lpstr>Calibri</vt:lpstr>
      <vt:lpstr>Symbol</vt:lpstr>
      <vt:lpstr>inherit</vt:lpstr>
      <vt:lpstr>Amnesty</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Tips – SOLIDARITETSbrev:</vt:lpstr>
    </vt:vector>
  </TitlesOfParts>
  <Company>Amnesty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Marie Hansen</dc:creator>
  <cp:keywords>Presentasjonsmal</cp:keywords>
  <cp:lastModifiedBy>Stine Solvoll Navarsete</cp:lastModifiedBy>
  <cp:revision>2</cp:revision>
  <cp:lastPrinted>2019-06-03T09:23:10Z</cp:lastPrinted>
  <dcterms:created xsi:type="dcterms:W3CDTF">2021-10-15T15:34:37Z</dcterms:created>
  <dcterms:modified xsi:type="dcterms:W3CDTF">2021-10-27T08:17:36Z</dcterms:modified>
  <cp:category>Power point presentasjon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0x01010003053456B1838F4186FB8426F88C4A69</vt:lpwstr>
  </property>
  <property fmtid="{D5CDD505-2E9C-101B-9397-08002B2CF9AE}" pid="3" name="SharedWithUsers">
    <vt:lpwstr>40;#Frank Conde Tangberg</vt:lpwstr>
  </property>
</Properties>
</file>